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8.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9.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0.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713" r:id="rId2"/>
    <p:sldMasterId id="2147483779" r:id="rId3"/>
    <p:sldMasterId id="2147483815" r:id="rId4"/>
    <p:sldMasterId id="2147483833" r:id="rId5"/>
    <p:sldMasterId id="2147483851" r:id="rId6"/>
    <p:sldMasterId id="2147483868" r:id="rId7"/>
    <p:sldMasterId id="2147483880" r:id="rId8"/>
    <p:sldMasterId id="2147483898" r:id="rId9"/>
    <p:sldMasterId id="2147483916" r:id="rId10"/>
    <p:sldMasterId id="2147483928" r:id="rId11"/>
  </p:sldMasterIdLst>
  <p:sldIdLst>
    <p:sldId id="315" r:id="rId12"/>
    <p:sldId id="272" r:id="rId13"/>
    <p:sldId id="289" r:id="rId14"/>
    <p:sldId id="290" r:id="rId15"/>
    <p:sldId id="262" r:id="rId16"/>
    <p:sldId id="264" r:id="rId17"/>
    <p:sldId id="273" r:id="rId18"/>
    <p:sldId id="305" r:id="rId19"/>
    <p:sldId id="300" r:id="rId20"/>
    <p:sldId id="303" r:id="rId21"/>
    <p:sldId id="295"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98" r:id="rId38"/>
    <p:sldId id="301" r:id="rId39"/>
    <p:sldId id="320" r:id="rId40"/>
    <p:sldId id="309" r:id="rId41"/>
    <p:sldId id="302" r:id="rId42"/>
    <p:sldId id="310" r:id="rId43"/>
    <p:sldId id="304" r:id="rId44"/>
    <p:sldId id="311" r:id="rId45"/>
    <p:sldId id="312" r:id="rId46"/>
    <p:sldId id="306" r:id="rId47"/>
    <p:sldId id="318" r:id="rId48"/>
    <p:sldId id="319" r:id="rId49"/>
  </p:sldIdLst>
  <p:sldSz cx="12192000" cy="6858000"/>
  <p:notesSz cx="6858000" cy="9144000"/>
  <p:defaultText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51BA"/>
    <a:srgbClr val="CC00FF"/>
    <a:srgbClr val="DE52B9"/>
    <a:srgbClr val="CC0066"/>
    <a:srgbClr val="F73974"/>
    <a:srgbClr val="450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630" autoAdjust="0"/>
    <p:restoredTop sz="94660"/>
  </p:normalViewPr>
  <p:slideViewPr>
    <p:cSldViewPr snapToGrid="0">
      <p:cViewPr varScale="1">
        <p:scale>
          <a:sx n="92" d="100"/>
          <a:sy n="92" d="100"/>
        </p:scale>
        <p:origin x="4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0.xml"/><Relationship Id="rId1" Type="http://schemas.openxmlformats.org/officeDocument/2006/relationships/slide" Target="../slides/slide27.xml"/><Relationship Id="rId5" Type="http://schemas.openxmlformats.org/officeDocument/2006/relationships/slide" Target="../slides/slide3.xml"/><Relationship Id="rId4"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slide" Target="../slides/slide24.xml"/><Relationship Id="rId3" Type="http://schemas.openxmlformats.org/officeDocument/2006/relationships/slide" Target="../slides/slide12.xml"/><Relationship Id="rId7" Type="http://schemas.openxmlformats.org/officeDocument/2006/relationships/slide" Target="../slides/slide22.xml"/><Relationship Id="rId2" Type="http://schemas.openxmlformats.org/officeDocument/2006/relationships/slide" Target="../slides/slide14.xml"/><Relationship Id="rId1" Type="http://schemas.openxmlformats.org/officeDocument/2006/relationships/slide" Target="../slides/slide2.xml"/><Relationship Id="rId6" Type="http://schemas.openxmlformats.org/officeDocument/2006/relationships/slide" Target="../slides/slide20.xml"/><Relationship Id="rId5" Type="http://schemas.openxmlformats.org/officeDocument/2006/relationships/slide" Target="../slides/slide18.xml"/><Relationship Id="rId4" Type="http://schemas.openxmlformats.org/officeDocument/2006/relationships/slide" Target="../slides/slide8.xml"/><Relationship Id="rId9" Type="http://schemas.openxmlformats.org/officeDocument/2006/relationships/slide" Target="../slides/slide26.xml"/></Relationships>
</file>

<file path=ppt/diagrams/_rels/data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02FF00-503B-48E2-93EE-9D556AFEE02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224D490-3118-4C98-A22D-1F9FD2C78E93}">
      <dgm:prSet phldrT="[Text]"/>
      <dgm:spPr>
        <a:xfrm>
          <a:off x="2573" y="1707107"/>
          <a:ext cx="1152177" cy="576088"/>
        </a:xfrm>
        <a:prstGeom prst="rect">
          <a:avLst/>
        </a:prstGeom>
        <a:solidFill>
          <a:srgbClr val="B80E0F">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ar-KW" dirty="0" smtClean="0">
              <a:solidFill>
                <a:schemeClr val="bg1"/>
              </a:solidFill>
              <a:latin typeface="Impact" panose="020B0806030902050204"/>
              <a:ea typeface="+mn-ea"/>
              <a:cs typeface="Arial" panose="020B0604020202020204" pitchFamily="34" charset="0"/>
            </a:rPr>
            <a:t>الخاتمة</a:t>
          </a:r>
          <a:endParaRPr lang="en-US" dirty="0">
            <a:solidFill>
              <a:schemeClr val="bg1"/>
            </a:solidFill>
            <a:latin typeface="Impact" panose="020B0806030902050204"/>
            <a:ea typeface="+mn-ea"/>
            <a:cs typeface="+mn-cs"/>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49B95DE-4825-4EBE-BCCF-F63FE2595963}" type="parTrans" cxnId="{1DD83505-1DB9-4FC7-A15C-0D415677C749}">
      <dgm:prSet/>
      <dgm:spPr>
        <a:xfrm>
          <a:off x="578662" y="1465150"/>
          <a:ext cx="3485337" cy="241957"/>
        </a:xfrm>
        <a:custGeom>
          <a:avLst/>
          <a:gdLst/>
          <a:ahLst/>
          <a:cxnLst/>
          <a:rect l="0" t="0" r="0" b="0"/>
          <a:pathLst>
            <a:path>
              <a:moveTo>
                <a:pt x="3485337" y="0"/>
              </a:moveTo>
              <a:lnTo>
                <a:pt x="3485337" y="120978"/>
              </a:lnTo>
              <a:lnTo>
                <a:pt x="0" y="120978"/>
              </a:lnTo>
              <a:lnTo>
                <a:pt x="0" y="241957"/>
              </a:lnTo>
            </a:path>
          </a:pathLst>
        </a:custGeom>
        <a:noFill/>
        <a:ln w="19050" cap="flat" cmpd="sng" algn="ctr">
          <a:solidFill>
            <a:srgbClr val="B80E0F">
              <a:shade val="60000"/>
              <a:hueOff val="0"/>
              <a:satOff val="0"/>
              <a:lumOff val="0"/>
              <a:alphaOff val="0"/>
            </a:srgbClr>
          </a:solidFill>
          <a:prstDash val="solid"/>
        </a:ln>
        <a:effectLst/>
      </dgm:spPr>
      <dgm:t>
        <a:bodyPr/>
        <a:lstStyle/>
        <a:p>
          <a:endParaRPr lang="en-US"/>
        </a:p>
      </dgm:t>
    </dgm:pt>
    <dgm:pt modelId="{CC48AF9C-8BC8-4BDE-A760-F2F07767E19E}" type="sibTrans" cxnId="{1DD83505-1DB9-4FC7-A15C-0D415677C749}">
      <dgm:prSet/>
      <dgm:spPr/>
      <dgm:t>
        <a:bodyPr/>
        <a:lstStyle/>
        <a:p>
          <a:endParaRPr lang="en-US"/>
        </a:p>
      </dgm:t>
    </dgm:pt>
    <dgm:pt modelId="{9DA1B987-9522-45D0-97CE-02FC2D1F35A7}">
      <dgm:prSet phldrT="[Text]"/>
      <dgm:spPr>
        <a:xfrm>
          <a:off x="2790843" y="1707107"/>
          <a:ext cx="1152177" cy="576088"/>
        </a:xfrm>
        <a:prstGeom prst="rect">
          <a:avLst/>
        </a:prstGeom>
        <a:solidFill>
          <a:srgbClr val="B80E0F">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ar-KW" dirty="0" smtClean="0">
              <a:solidFill>
                <a:sysClr val="window" lastClr="FFFFFF"/>
              </a:solidFill>
              <a:latin typeface="Impact" panose="020B0806030902050204"/>
              <a:ea typeface="+mn-ea"/>
              <a:cs typeface="Arial" panose="020B0604020202020204" pitchFamily="34" charset="0"/>
            </a:rPr>
            <a:t>الأسئلة</a:t>
          </a:r>
          <a:endParaRPr lang="en-US" dirty="0">
            <a:solidFill>
              <a:sysClr val="window" lastClr="FFFFFF"/>
            </a:solidFill>
            <a:latin typeface="Impact" panose="020B0806030902050204"/>
            <a:ea typeface="+mn-ea"/>
            <a:cs typeface="+mn-cs"/>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4E65829-9E2F-4633-AAFA-0131A00E9770}" type="parTrans" cxnId="{99D75C7A-0963-4B78-82B5-DCB0EE6280D1}">
      <dgm:prSet/>
      <dgm:spPr>
        <a:xfrm>
          <a:off x="3366932" y="1465150"/>
          <a:ext cx="697067" cy="241957"/>
        </a:xfrm>
        <a:custGeom>
          <a:avLst/>
          <a:gdLst/>
          <a:ahLst/>
          <a:cxnLst/>
          <a:rect l="0" t="0" r="0" b="0"/>
          <a:pathLst>
            <a:path>
              <a:moveTo>
                <a:pt x="697067" y="0"/>
              </a:moveTo>
              <a:lnTo>
                <a:pt x="697067" y="120978"/>
              </a:lnTo>
              <a:lnTo>
                <a:pt x="0" y="120978"/>
              </a:lnTo>
              <a:lnTo>
                <a:pt x="0" y="241957"/>
              </a:lnTo>
            </a:path>
          </a:pathLst>
        </a:custGeom>
        <a:noFill/>
        <a:ln w="19050" cap="flat" cmpd="sng" algn="ctr">
          <a:solidFill>
            <a:srgbClr val="B80E0F">
              <a:shade val="60000"/>
              <a:hueOff val="0"/>
              <a:satOff val="0"/>
              <a:lumOff val="0"/>
              <a:alphaOff val="0"/>
            </a:srgbClr>
          </a:solidFill>
          <a:prstDash val="solid"/>
        </a:ln>
        <a:effectLst/>
      </dgm:spPr>
      <dgm:t>
        <a:bodyPr/>
        <a:lstStyle/>
        <a:p>
          <a:endParaRPr lang="en-US"/>
        </a:p>
      </dgm:t>
    </dgm:pt>
    <dgm:pt modelId="{304D04C5-54D7-4128-96A1-E56CB31D540D}" type="sibTrans" cxnId="{99D75C7A-0963-4B78-82B5-DCB0EE6280D1}">
      <dgm:prSet/>
      <dgm:spPr/>
      <dgm:t>
        <a:bodyPr/>
        <a:lstStyle/>
        <a:p>
          <a:endParaRPr lang="en-US"/>
        </a:p>
      </dgm:t>
    </dgm:pt>
    <dgm:pt modelId="{FFABD0CD-88AE-4918-8B8A-11808A18F07A}">
      <dgm:prSet/>
      <dgm:spPr>
        <a:xfrm>
          <a:off x="5579113" y="1707107"/>
          <a:ext cx="1152177" cy="576088"/>
        </a:xfrm>
        <a:prstGeom prst="rect">
          <a:avLst/>
        </a:prstGeom>
        <a:solidFill>
          <a:srgbClr val="B80E0F">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ar-KW" dirty="0" smtClean="0">
              <a:solidFill>
                <a:schemeClr val="bg1"/>
              </a:solidFill>
              <a:latin typeface="Impact" panose="020B0806030902050204"/>
              <a:ea typeface="+mn-ea"/>
              <a:cs typeface="Arial" panose="020B0604020202020204" pitchFamily="34" charset="0"/>
            </a:rPr>
            <a:t>الأهداف</a:t>
          </a:r>
          <a:endParaRPr lang="en-US" dirty="0">
            <a:solidFill>
              <a:schemeClr val="bg1"/>
            </a:solidFill>
            <a:latin typeface="Impact" panose="020B0806030902050204"/>
            <a:ea typeface="+mn-ea"/>
            <a:cs typeface="+mn-cs"/>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41A6898B-E922-40E0-A8C2-26F7406EE7D0}" type="parTrans" cxnId="{1EA7EB61-35A0-4811-9B02-D035E3613C1F}">
      <dgm:prSet/>
      <dgm:spPr>
        <a:xfrm>
          <a:off x="4064000" y="1465150"/>
          <a:ext cx="2091202" cy="241957"/>
        </a:xfrm>
        <a:custGeom>
          <a:avLst/>
          <a:gdLst/>
          <a:ahLst/>
          <a:cxnLst/>
          <a:rect l="0" t="0" r="0" b="0"/>
          <a:pathLst>
            <a:path>
              <a:moveTo>
                <a:pt x="0" y="0"/>
              </a:moveTo>
              <a:lnTo>
                <a:pt x="0" y="120978"/>
              </a:lnTo>
              <a:lnTo>
                <a:pt x="2091202" y="120978"/>
              </a:lnTo>
              <a:lnTo>
                <a:pt x="2091202" y="241957"/>
              </a:lnTo>
            </a:path>
          </a:pathLst>
        </a:custGeom>
        <a:noFill/>
        <a:ln w="19050" cap="flat" cmpd="sng" algn="ctr">
          <a:solidFill>
            <a:srgbClr val="B80E0F">
              <a:shade val="60000"/>
              <a:hueOff val="0"/>
              <a:satOff val="0"/>
              <a:lumOff val="0"/>
              <a:alphaOff val="0"/>
            </a:srgbClr>
          </a:solidFill>
          <a:prstDash val="solid"/>
        </a:ln>
        <a:effectLst/>
      </dgm:spPr>
      <dgm:t>
        <a:bodyPr/>
        <a:lstStyle/>
        <a:p>
          <a:endParaRPr lang="en-US"/>
        </a:p>
      </dgm:t>
    </dgm:pt>
    <dgm:pt modelId="{25A57852-EA80-4804-A048-1C12B2464B9B}" type="sibTrans" cxnId="{1EA7EB61-35A0-4811-9B02-D035E3613C1F}">
      <dgm:prSet/>
      <dgm:spPr/>
      <dgm:t>
        <a:bodyPr/>
        <a:lstStyle/>
        <a:p>
          <a:endParaRPr lang="en-US"/>
        </a:p>
      </dgm:t>
    </dgm:pt>
    <dgm:pt modelId="{D75ECAB0-7EB5-495F-B5F9-EA7119CF7C50}">
      <dgm:prSet/>
      <dgm:spPr>
        <a:xfrm>
          <a:off x="4184978" y="1707107"/>
          <a:ext cx="1152177" cy="576088"/>
        </a:xfrm>
        <a:prstGeom prst="rect">
          <a:avLst/>
        </a:prstGeom>
        <a:solidFill>
          <a:srgbClr val="B80E0F">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ar-KW" dirty="0" smtClean="0">
              <a:solidFill>
                <a:schemeClr val="bg1"/>
              </a:solidFill>
              <a:latin typeface="Impact" panose="020B0806030902050204"/>
              <a:ea typeface="+mn-ea"/>
              <a:cs typeface="Arial" panose="020B0604020202020204" pitchFamily="34" charset="0"/>
            </a:rPr>
            <a:t>السيرة النبوية </a:t>
          </a:r>
          <a:endParaRPr lang="en-US" dirty="0">
            <a:solidFill>
              <a:schemeClr val="bg1"/>
            </a:solidFill>
            <a:latin typeface="Impact" panose="020B0806030902050204"/>
            <a:ea typeface="+mn-ea"/>
            <a:cs typeface="+mn-cs"/>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C1E4CDF8-AC08-48DE-8A93-F5E836CDA8C8}" type="parTrans" cxnId="{350B51A0-9543-49B8-9625-704AB328971C}">
      <dgm:prSet/>
      <dgm:spPr>
        <a:xfrm>
          <a:off x="4064000" y="1465150"/>
          <a:ext cx="697067" cy="241957"/>
        </a:xfrm>
        <a:custGeom>
          <a:avLst/>
          <a:gdLst/>
          <a:ahLst/>
          <a:cxnLst/>
          <a:rect l="0" t="0" r="0" b="0"/>
          <a:pathLst>
            <a:path>
              <a:moveTo>
                <a:pt x="0" y="0"/>
              </a:moveTo>
              <a:lnTo>
                <a:pt x="0" y="120978"/>
              </a:lnTo>
              <a:lnTo>
                <a:pt x="697067" y="120978"/>
              </a:lnTo>
              <a:lnTo>
                <a:pt x="697067" y="241957"/>
              </a:lnTo>
            </a:path>
          </a:pathLst>
        </a:custGeom>
        <a:noFill/>
        <a:ln w="19050" cap="flat" cmpd="sng" algn="ctr">
          <a:solidFill>
            <a:srgbClr val="B80E0F">
              <a:shade val="60000"/>
              <a:hueOff val="0"/>
              <a:satOff val="0"/>
              <a:lumOff val="0"/>
              <a:alphaOff val="0"/>
            </a:srgbClr>
          </a:solidFill>
          <a:prstDash val="solid"/>
        </a:ln>
        <a:effectLst/>
      </dgm:spPr>
      <dgm:t>
        <a:bodyPr/>
        <a:lstStyle/>
        <a:p>
          <a:endParaRPr lang="en-US"/>
        </a:p>
      </dgm:t>
    </dgm:pt>
    <dgm:pt modelId="{115F047B-BBCA-4913-8BD8-4F294D078CC8}" type="sibTrans" cxnId="{350B51A0-9543-49B8-9625-704AB328971C}">
      <dgm:prSet/>
      <dgm:spPr/>
      <dgm:t>
        <a:bodyPr/>
        <a:lstStyle/>
        <a:p>
          <a:endParaRPr lang="en-US"/>
        </a:p>
      </dgm:t>
    </dgm:pt>
    <dgm:pt modelId="{FDDC9A6E-DA6F-443A-A16A-FB4D065BBF4B}">
      <dgm:prSet phldrT="[Text]"/>
      <dgm:spPr>
        <a:xfrm>
          <a:off x="3487911" y="889061"/>
          <a:ext cx="1152177" cy="576088"/>
        </a:xfrm>
        <a:prstGeom prst="rect">
          <a:avLst/>
        </a:prstGeom>
        <a:solidFill>
          <a:srgbClr val="B80E0F">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ar-KW" dirty="0" smtClean="0">
              <a:solidFill>
                <a:sysClr val="window" lastClr="FFFFFF"/>
              </a:solidFill>
              <a:latin typeface="Impact" panose="020B0806030902050204"/>
              <a:ea typeface="+mn-ea"/>
              <a:cs typeface="Arial" panose="020B0604020202020204" pitchFamily="34" charset="0"/>
            </a:rPr>
            <a:t>محمد صلى الله عليه وسلم</a:t>
          </a:r>
          <a:endParaRPr lang="en-US" dirty="0">
            <a:solidFill>
              <a:sysClr val="window" lastClr="FFFFFF"/>
            </a:solidFill>
            <a:latin typeface="Impact" panose="020B0806030902050204"/>
            <a:ea typeface="+mn-ea"/>
            <a:cs typeface="+mn-cs"/>
          </a:endParaRPr>
        </a:p>
      </dgm:t>
    </dgm:pt>
    <dgm:pt modelId="{C71620D2-24E3-4FF4-AD6B-9FAC0BA5B8D4}" type="sibTrans" cxnId="{60E451F6-8167-4AF2-A90F-D7B61B324929}">
      <dgm:prSet/>
      <dgm:spPr/>
      <dgm:t>
        <a:bodyPr/>
        <a:lstStyle/>
        <a:p>
          <a:endParaRPr lang="en-US"/>
        </a:p>
      </dgm:t>
    </dgm:pt>
    <dgm:pt modelId="{3D9E0F61-302A-4730-AA61-D6A41061D62F}" type="parTrans" cxnId="{60E451F6-8167-4AF2-A90F-D7B61B324929}">
      <dgm:prSet/>
      <dgm:spPr/>
      <dgm:t>
        <a:bodyPr/>
        <a:lstStyle/>
        <a:p>
          <a:endParaRPr lang="en-US"/>
        </a:p>
      </dgm:t>
    </dgm:pt>
    <dgm:pt modelId="{09C8E594-1F30-4ED0-BDD8-6A21117B4284}">
      <dgm:prSet/>
      <dgm:spPr>
        <a:xfrm>
          <a:off x="6973248" y="1707107"/>
          <a:ext cx="1152177" cy="576088"/>
        </a:xfrm>
        <a:prstGeom prst="rect">
          <a:avLst/>
        </a:prstGeom>
        <a:solidFill>
          <a:srgbClr val="B80E0F">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ar-KW" dirty="0" smtClean="0">
              <a:solidFill>
                <a:schemeClr val="bg1"/>
              </a:solidFill>
              <a:latin typeface="Impact" panose="020B0806030902050204"/>
              <a:ea typeface="+mn-ea"/>
              <a:cs typeface="Arial" panose="020B0604020202020204" pitchFamily="34" charset="0"/>
            </a:rPr>
            <a:t>المقدمة </a:t>
          </a:r>
          <a:endParaRPr lang="ar-KW" dirty="0">
            <a:solidFill>
              <a:schemeClr val="bg1"/>
            </a:solidFill>
            <a:latin typeface="Impact" panose="020B0806030902050204"/>
            <a:ea typeface="+mn-ea"/>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A7726B82-544E-4B99-B06C-5CDA64686CAB}" type="parTrans" cxnId="{26AE5394-ED1C-4659-8139-20892F62AD2F}">
      <dgm:prSet/>
      <dgm:spPr>
        <a:xfrm>
          <a:off x="4064000" y="1465150"/>
          <a:ext cx="3485337" cy="241957"/>
        </a:xfrm>
        <a:custGeom>
          <a:avLst/>
          <a:gdLst/>
          <a:ahLst/>
          <a:cxnLst/>
          <a:rect l="0" t="0" r="0" b="0"/>
          <a:pathLst>
            <a:path>
              <a:moveTo>
                <a:pt x="0" y="0"/>
              </a:moveTo>
              <a:lnTo>
                <a:pt x="0" y="120978"/>
              </a:lnTo>
              <a:lnTo>
                <a:pt x="3485337" y="120978"/>
              </a:lnTo>
              <a:lnTo>
                <a:pt x="3485337" y="241957"/>
              </a:lnTo>
            </a:path>
          </a:pathLst>
        </a:custGeom>
        <a:noFill/>
        <a:ln w="19050" cap="flat" cmpd="sng" algn="ctr">
          <a:solidFill>
            <a:srgbClr val="B80E0F">
              <a:shade val="60000"/>
              <a:hueOff val="0"/>
              <a:satOff val="0"/>
              <a:lumOff val="0"/>
              <a:alphaOff val="0"/>
            </a:srgbClr>
          </a:solidFill>
          <a:prstDash val="solid"/>
        </a:ln>
        <a:effectLst/>
      </dgm:spPr>
      <dgm:t>
        <a:bodyPr/>
        <a:lstStyle/>
        <a:p>
          <a:endParaRPr lang="en-US"/>
        </a:p>
      </dgm:t>
    </dgm:pt>
    <dgm:pt modelId="{42CD0B47-DEAA-4634-AEB8-D20B6FDF1F22}" type="sibTrans" cxnId="{26AE5394-ED1C-4659-8139-20892F62AD2F}">
      <dgm:prSet/>
      <dgm:spPr/>
      <dgm:t>
        <a:bodyPr/>
        <a:lstStyle/>
        <a:p>
          <a:endParaRPr lang="en-US"/>
        </a:p>
      </dgm:t>
    </dgm:pt>
    <dgm:pt modelId="{38653424-334C-4392-80B6-194BC765837B}" type="pres">
      <dgm:prSet presAssocID="{7102FF00-503B-48E2-93EE-9D556AFEE024}" presName="hierChild1" presStyleCnt="0">
        <dgm:presLayoutVars>
          <dgm:orgChart val="1"/>
          <dgm:chPref val="1"/>
          <dgm:dir/>
          <dgm:animOne val="branch"/>
          <dgm:animLvl val="lvl"/>
          <dgm:resizeHandles/>
        </dgm:presLayoutVars>
      </dgm:prSet>
      <dgm:spPr/>
      <dgm:t>
        <a:bodyPr/>
        <a:lstStyle/>
        <a:p>
          <a:endParaRPr lang="en-US"/>
        </a:p>
      </dgm:t>
    </dgm:pt>
    <dgm:pt modelId="{167B39AB-CD5D-4C9E-A724-D28E2FBBA698}" type="pres">
      <dgm:prSet presAssocID="{FDDC9A6E-DA6F-443A-A16A-FB4D065BBF4B}" presName="hierRoot1" presStyleCnt="0">
        <dgm:presLayoutVars>
          <dgm:hierBranch val="init"/>
        </dgm:presLayoutVars>
      </dgm:prSet>
      <dgm:spPr/>
    </dgm:pt>
    <dgm:pt modelId="{418501FF-9A4C-409A-AF74-214C44CB3491}" type="pres">
      <dgm:prSet presAssocID="{FDDC9A6E-DA6F-443A-A16A-FB4D065BBF4B}" presName="rootComposite1" presStyleCnt="0"/>
      <dgm:spPr/>
    </dgm:pt>
    <dgm:pt modelId="{4FF3824B-0724-44FD-BD6E-D9E2CE8700E9}" type="pres">
      <dgm:prSet presAssocID="{FDDC9A6E-DA6F-443A-A16A-FB4D065BBF4B}" presName="rootText1" presStyleLbl="node0" presStyleIdx="0" presStyleCnt="1">
        <dgm:presLayoutVars>
          <dgm:chPref val="3"/>
        </dgm:presLayoutVars>
      </dgm:prSet>
      <dgm:spPr/>
      <dgm:t>
        <a:bodyPr/>
        <a:lstStyle/>
        <a:p>
          <a:endParaRPr lang="en-US"/>
        </a:p>
      </dgm:t>
    </dgm:pt>
    <dgm:pt modelId="{450DE656-54CC-4A2C-84C5-B660F4E17791}" type="pres">
      <dgm:prSet presAssocID="{FDDC9A6E-DA6F-443A-A16A-FB4D065BBF4B}" presName="rootConnector1" presStyleLbl="node1" presStyleIdx="0" presStyleCnt="0"/>
      <dgm:spPr/>
      <dgm:t>
        <a:bodyPr/>
        <a:lstStyle/>
        <a:p>
          <a:endParaRPr lang="en-US"/>
        </a:p>
      </dgm:t>
    </dgm:pt>
    <dgm:pt modelId="{6C49F2E5-CF5E-4D6A-A7E0-099233357C1B}" type="pres">
      <dgm:prSet presAssocID="{FDDC9A6E-DA6F-443A-A16A-FB4D065BBF4B}" presName="hierChild2" presStyleCnt="0"/>
      <dgm:spPr/>
    </dgm:pt>
    <dgm:pt modelId="{551ACB6B-5949-4A04-AD57-0763C2E5672C}" type="pres">
      <dgm:prSet presAssocID="{349B95DE-4825-4EBE-BCCF-F63FE2595963}" presName="Name37" presStyleLbl="parChTrans1D2" presStyleIdx="0" presStyleCnt="5"/>
      <dgm:spPr/>
      <dgm:t>
        <a:bodyPr/>
        <a:lstStyle/>
        <a:p>
          <a:endParaRPr lang="en-US"/>
        </a:p>
      </dgm:t>
    </dgm:pt>
    <dgm:pt modelId="{EF6E0387-0108-4B9A-8E42-C5A2275CC20D}" type="pres">
      <dgm:prSet presAssocID="{3224D490-3118-4C98-A22D-1F9FD2C78E93}" presName="hierRoot2" presStyleCnt="0">
        <dgm:presLayoutVars>
          <dgm:hierBranch val="init"/>
        </dgm:presLayoutVars>
      </dgm:prSet>
      <dgm:spPr/>
    </dgm:pt>
    <dgm:pt modelId="{BF6495A1-E028-4684-9042-39D8B205FF90}" type="pres">
      <dgm:prSet presAssocID="{3224D490-3118-4C98-A22D-1F9FD2C78E93}" presName="rootComposite" presStyleCnt="0"/>
      <dgm:spPr/>
    </dgm:pt>
    <dgm:pt modelId="{B3946DB5-5EB2-46A2-8D69-3D92EA0E0C40}" type="pres">
      <dgm:prSet presAssocID="{3224D490-3118-4C98-A22D-1F9FD2C78E93}" presName="rootText" presStyleLbl="node2" presStyleIdx="0" presStyleCnt="5">
        <dgm:presLayoutVars>
          <dgm:chPref val="3"/>
        </dgm:presLayoutVars>
      </dgm:prSet>
      <dgm:spPr/>
      <dgm:t>
        <a:bodyPr/>
        <a:lstStyle/>
        <a:p>
          <a:endParaRPr lang="en-US"/>
        </a:p>
      </dgm:t>
    </dgm:pt>
    <dgm:pt modelId="{2B223635-1056-45CC-BCF3-464475C43092}" type="pres">
      <dgm:prSet presAssocID="{3224D490-3118-4C98-A22D-1F9FD2C78E93}" presName="rootConnector" presStyleLbl="node2" presStyleIdx="0" presStyleCnt="5"/>
      <dgm:spPr/>
      <dgm:t>
        <a:bodyPr/>
        <a:lstStyle/>
        <a:p>
          <a:endParaRPr lang="en-US"/>
        </a:p>
      </dgm:t>
    </dgm:pt>
    <dgm:pt modelId="{CBF7BC6F-0B52-4662-B27A-378AD11C0CC1}" type="pres">
      <dgm:prSet presAssocID="{3224D490-3118-4C98-A22D-1F9FD2C78E93}" presName="hierChild4" presStyleCnt="0"/>
      <dgm:spPr/>
    </dgm:pt>
    <dgm:pt modelId="{91D6A8FC-25AC-4DCA-A065-B320324C1B24}" type="pres">
      <dgm:prSet presAssocID="{3224D490-3118-4C98-A22D-1F9FD2C78E93}" presName="hierChild5" presStyleCnt="0"/>
      <dgm:spPr/>
    </dgm:pt>
    <dgm:pt modelId="{127D9DCA-F8FC-4F9C-A93E-EA1B9147DE38}" type="pres">
      <dgm:prSet presAssocID="{94E65829-9E2F-4633-AAFA-0131A00E9770}" presName="Name37" presStyleLbl="parChTrans1D2" presStyleIdx="1" presStyleCnt="5"/>
      <dgm:spPr/>
      <dgm:t>
        <a:bodyPr/>
        <a:lstStyle/>
        <a:p>
          <a:endParaRPr lang="en-US"/>
        </a:p>
      </dgm:t>
    </dgm:pt>
    <dgm:pt modelId="{E4CAA0D2-7CF9-4D8D-8796-CCDF78994421}" type="pres">
      <dgm:prSet presAssocID="{9DA1B987-9522-45D0-97CE-02FC2D1F35A7}" presName="hierRoot2" presStyleCnt="0">
        <dgm:presLayoutVars>
          <dgm:hierBranch val="init"/>
        </dgm:presLayoutVars>
      </dgm:prSet>
      <dgm:spPr/>
    </dgm:pt>
    <dgm:pt modelId="{EDD63FF2-9AFC-45EC-A028-8EFFD1777362}" type="pres">
      <dgm:prSet presAssocID="{9DA1B987-9522-45D0-97CE-02FC2D1F35A7}" presName="rootComposite" presStyleCnt="0"/>
      <dgm:spPr/>
    </dgm:pt>
    <dgm:pt modelId="{A3CBE0FE-51EB-4E0A-9EE4-A642C8FFB7ED}" type="pres">
      <dgm:prSet presAssocID="{9DA1B987-9522-45D0-97CE-02FC2D1F35A7}" presName="rootText" presStyleLbl="node2" presStyleIdx="1" presStyleCnt="5">
        <dgm:presLayoutVars>
          <dgm:chPref val="3"/>
        </dgm:presLayoutVars>
      </dgm:prSet>
      <dgm:spPr/>
      <dgm:t>
        <a:bodyPr/>
        <a:lstStyle/>
        <a:p>
          <a:endParaRPr lang="en-US"/>
        </a:p>
      </dgm:t>
    </dgm:pt>
    <dgm:pt modelId="{79EECFA8-9461-466C-9814-F4A7CF58D9BD}" type="pres">
      <dgm:prSet presAssocID="{9DA1B987-9522-45D0-97CE-02FC2D1F35A7}" presName="rootConnector" presStyleLbl="node2" presStyleIdx="1" presStyleCnt="5"/>
      <dgm:spPr/>
      <dgm:t>
        <a:bodyPr/>
        <a:lstStyle/>
        <a:p>
          <a:endParaRPr lang="en-US"/>
        </a:p>
      </dgm:t>
    </dgm:pt>
    <dgm:pt modelId="{F50BEBE6-BF48-420B-970B-B5B057DC03CB}" type="pres">
      <dgm:prSet presAssocID="{9DA1B987-9522-45D0-97CE-02FC2D1F35A7}" presName="hierChild4" presStyleCnt="0"/>
      <dgm:spPr/>
    </dgm:pt>
    <dgm:pt modelId="{1CEDF93A-40B9-44AA-A40F-3966F76CE576}" type="pres">
      <dgm:prSet presAssocID="{9DA1B987-9522-45D0-97CE-02FC2D1F35A7}" presName="hierChild5" presStyleCnt="0"/>
      <dgm:spPr/>
    </dgm:pt>
    <dgm:pt modelId="{F927A286-965B-44A3-BCC1-C0B4503D0B82}" type="pres">
      <dgm:prSet presAssocID="{C1E4CDF8-AC08-48DE-8A93-F5E836CDA8C8}" presName="Name37" presStyleLbl="parChTrans1D2" presStyleIdx="2" presStyleCnt="5"/>
      <dgm:spPr/>
      <dgm:t>
        <a:bodyPr/>
        <a:lstStyle/>
        <a:p>
          <a:endParaRPr lang="en-US"/>
        </a:p>
      </dgm:t>
    </dgm:pt>
    <dgm:pt modelId="{AE339863-E7F7-4C7C-91E9-32F4EF2005C7}" type="pres">
      <dgm:prSet presAssocID="{D75ECAB0-7EB5-495F-B5F9-EA7119CF7C50}" presName="hierRoot2" presStyleCnt="0">
        <dgm:presLayoutVars>
          <dgm:hierBranch val="init"/>
        </dgm:presLayoutVars>
      </dgm:prSet>
      <dgm:spPr/>
    </dgm:pt>
    <dgm:pt modelId="{C6DCCA1B-0D89-445A-A63A-537B1F309569}" type="pres">
      <dgm:prSet presAssocID="{D75ECAB0-7EB5-495F-B5F9-EA7119CF7C50}" presName="rootComposite" presStyleCnt="0"/>
      <dgm:spPr/>
    </dgm:pt>
    <dgm:pt modelId="{49C85113-5180-496F-BA18-69711A4A1FAC}" type="pres">
      <dgm:prSet presAssocID="{D75ECAB0-7EB5-495F-B5F9-EA7119CF7C50}" presName="rootText" presStyleLbl="node2" presStyleIdx="2" presStyleCnt="5">
        <dgm:presLayoutVars>
          <dgm:chPref val="3"/>
        </dgm:presLayoutVars>
      </dgm:prSet>
      <dgm:spPr/>
      <dgm:t>
        <a:bodyPr/>
        <a:lstStyle/>
        <a:p>
          <a:endParaRPr lang="en-US"/>
        </a:p>
      </dgm:t>
    </dgm:pt>
    <dgm:pt modelId="{23D146B5-3979-437A-A037-5339CDCBBCD6}" type="pres">
      <dgm:prSet presAssocID="{D75ECAB0-7EB5-495F-B5F9-EA7119CF7C50}" presName="rootConnector" presStyleLbl="node2" presStyleIdx="2" presStyleCnt="5"/>
      <dgm:spPr/>
      <dgm:t>
        <a:bodyPr/>
        <a:lstStyle/>
        <a:p>
          <a:endParaRPr lang="en-US"/>
        </a:p>
      </dgm:t>
    </dgm:pt>
    <dgm:pt modelId="{E0DE351D-E9CF-4BEE-9B64-08A04D46DED6}" type="pres">
      <dgm:prSet presAssocID="{D75ECAB0-7EB5-495F-B5F9-EA7119CF7C50}" presName="hierChild4" presStyleCnt="0"/>
      <dgm:spPr/>
    </dgm:pt>
    <dgm:pt modelId="{03F220E6-7C28-4AD5-80E1-948BA785A598}" type="pres">
      <dgm:prSet presAssocID="{D75ECAB0-7EB5-495F-B5F9-EA7119CF7C50}" presName="hierChild5" presStyleCnt="0"/>
      <dgm:spPr/>
    </dgm:pt>
    <dgm:pt modelId="{AD24F36C-5B30-40AD-A3D2-80595B64A795}" type="pres">
      <dgm:prSet presAssocID="{41A6898B-E922-40E0-A8C2-26F7406EE7D0}" presName="Name37" presStyleLbl="parChTrans1D2" presStyleIdx="3" presStyleCnt="5"/>
      <dgm:spPr/>
      <dgm:t>
        <a:bodyPr/>
        <a:lstStyle/>
        <a:p>
          <a:endParaRPr lang="en-US"/>
        </a:p>
      </dgm:t>
    </dgm:pt>
    <dgm:pt modelId="{0B9B6ECE-A82A-467F-80AF-BFFCF7309212}" type="pres">
      <dgm:prSet presAssocID="{FFABD0CD-88AE-4918-8B8A-11808A18F07A}" presName="hierRoot2" presStyleCnt="0">
        <dgm:presLayoutVars>
          <dgm:hierBranch val="init"/>
        </dgm:presLayoutVars>
      </dgm:prSet>
      <dgm:spPr/>
    </dgm:pt>
    <dgm:pt modelId="{175522F2-4805-455E-96C6-A436AED7EB56}" type="pres">
      <dgm:prSet presAssocID="{FFABD0CD-88AE-4918-8B8A-11808A18F07A}" presName="rootComposite" presStyleCnt="0"/>
      <dgm:spPr/>
    </dgm:pt>
    <dgm:pt modelId="{3A8DA800-21AA-46AB-9A49-A9F25CB56176}" type="pres">
      <dgm:prSet presAssocID="{FFABD0CD-88AE-4918-8B8A-11808A18F07A}" presName="rootText" presStyleLbl="node2" presStyleIdx="3" presStyleCnt="5">
        <dgm:presLayoutVars>
          <dgm:chPref val="3"/>
        </dgm:presLayoutVars>
      </dgm:prSet>
      <dgm:spPr/>
      <dgm:t>
        <a:bodyPr/>
        <a:lstStyle/>
        <a:p>
          <a:endParaRPr lang="en-US"/>
        </a:p>
      </dgm:t>
    </dgm:pt>
    <dgm:pt modelId="{E6372F46-5146-483D-A13B-2AA369C95B91}" type="pres">
      <dgm:prSet presAssocID="{FFABD0CD-88AE-4918-8B8A-11808A18F07A}" presName="rootConnector" presStyleLbl="node2" presStyleIdx="3" presStyleCnt="5"/>
      <dgm:spPr/>
      <dgm:t>
        <a:bodyPr/>
        <a:lstStyle/>
        <a:p>
          <a:endParaRPr lang="en-US"/>
        </a:p>
      </dgm:t>
    </dgm:pt>
    <dgm:pt modelId="{82B62145-BD1D-4EE9-9CF6-6509928FBFA8}" type="pres">
      <dgm:prSet presAssocID="{FFABD0CD-88AE-4918-8B8A-11808A18F07A}" presName="hierChild4" presStyleCnt="0"/>
      <dgm:spPr/>
    </dgm:pt>
    <dgm:pt modelId="{F195102C-DFD3-4B79-949B-AA7394E68E1E}" type="pres">
      <dgm:prSet presAssocID="{FFABD0CD-88AE-4918-8B8A-11808A18F07A}" presName="hierChild5" presStyleCnt="0"/>
      <dgm:spPr/>
    </dgm:pt>
    <dgm:pt modelId="{C71755A8-14AA-460C-BC19-AB2D68BBC7EB}" type="pres">
      <dgm:prSet presAssocID="{A7726B82-544E-4B99-B06C-5CDA64686CAB}" presName="Name37" presStyleLbl="parChTrans1D2" presStyleIdx="4" presStyleCnt="5"/>
      <dgm:spPr/>
      <dgm:t>
        <a:bodyPr/>
        <a:lstStyle/>
        <a:p>
          <a:endParaRPr lang="en-US"/>
        </a:p>
      </dgm:t>
    </dgm:pt>
    <dgm:pt modelId="{D1EF2818-7CFB-4DBE-828F-B757613F77A2}" type="pres">
      <dgm:prSet presAssocID="{09C8E594-1F30-4ED0-BDD8-6A21117B4284}" presName="hierRoot2" presStyleCnt="0">
        <dgm:presLayoutVars>
          <dgm:hierBranch val="init"/>
        </dgm:presLayoutVars>
      </dgm:prSet>
      <dgm:spPr/>
    </dgm:pt>
    <dgm:pt modelId="{139BF9EE-B397-475B-9461-2D2B9FBE8E09}" type="pres">
      <dgm:prSet presAssocID="{09C8E594-1F30-4ED0-BDD8-6A21117B4284}" presName="rootComposite" presStyleCnt="0"/>
      <dgm:spPr/>
    </dgm:pt>
    <dgm:pt modelId="{061BADE6-417C-4D05-80D4-0CCA88840EEA}" type="pres">
      <dgm:prSet presAssocID="{09C8E594-1F30-4ED0-BDD8-6A21117B4284}" presName="rootText" presStyleLbl="node2" presStyleIdx="4" presStyleCnt="5">
        <dgm:presLayoutVars>
          <dgm:chPref val="3"/>
        </dgm:presLayoutVars>
      </dgm:prSet>
      <dgm:spPr/>
      <dgm:t>
        <a:bodyPr/>
        <a:lstStyle/>
        <a:p>
          <a:endParaRPr lang="en-US"/>
        </a:p>
      </dgm:t>
    </dgm:pt>
    <dgm:pt modelId="{01BA5376-4381-42FC-83CE-A507625CE10C}" type="pres">
      <dgm:prSet presAssocID="{09C8E594-1F30-4ED0-BDD8-6A21117B4284}" presName="rootConnector" presStyleLbl="node2" presStyleIdx="4" presStyleCnt="5"/>
      <dgm:spPr/>
      <dgm:t>
        <a:bodyPr/>
        <a:lstStyle/>
        <a:p>
          <a:endParaRPr lang="en-US"/>
        </a:p>
      </dgm:t>
    </dgm:pt>
    <dgm:pt modelId="{BC2EDA71-C994-4AA3-B38E-B76F959487CA}" type="pres">
      <dgm:prSet presAssocID="{09C8E594-1F30-4ED0-BDD8-6A21117B4284}" presName="hierChild4" presStyleCnt="0"/>
      <dgm:spPr/>
    </dgm:pt>
    <dgm:pt modelId="{16E36084-BAC0-4543-ADF1-B06CA1E9F867}" type="pres">
      <dgm:prSet presAssocID="{09C8E594-1F30-4ED0-BDD8-6A21117B4284}" presName="hierChild5" presStyleCnt="0"/>
      <dgm:spPr/>
    </dgm:pt>
    <dgm:pt modelId="{98B79BDA-B1BE-4DE3-A8B0-135376FB4EFC}" type="pres">
      <dgm:prSet presAssocID="{FDDC9A6E-DA6F-443A-A16A-FB4D065BBF4B}" presName="hierChild3" presStyleCnt="0"/>
      <dgm:spPr/>
    </dgm:pt>
  </dgm:ptLst>
  <dgm:cxnLst>
    <dgm:cxn modelId="{65EEBDB5-550D-4581-A0D4-0D15427551F0}" type="presOf" srcId="{9DA1B987-9522-45D0-97CE-02FC2D1F35A7}" destId="{79EECFA8-9461-466C-9814-F4A7CF58D9BD}" srcOrd="1" destOrd="0" presId="urn:microsoft.com/office/officeart/2005/8/layout/orgChart1"/>
    <dgm:cxn modelId="{26AE5394-ED1C-4659-8139-20892F62AD2F}" srcId="{FDDC9A6E-DA6F-443A-A16A-FB4D065BBF4B}" destId="{09C8E594-1F30-4ED0-BDD8-6A21117B4284}" srcOrd="4" destOrd="0" parTransId="{A7726B82-544E-4B99-B06C-5CDA64686CAB}" sibTransId="{42CD0B47-DEAA-4634-AEB8-D20B6FDF1F22}"/>
    <dgm:cxn modelId="{2038B550-C730-45FD-9370-859FBBA357D1}" type="presOf" srcId="{3224D490-3118-4C98-A22D-1F9FD2C78E93}" destId="{2B223635-1056-45CC-BCF3-464475C43092}" srcOrd="1" destOrd="0" presId="urn:microsoft.com/office/officeart/2005/8/layout/orgChart1"/>
    <dgm:cxn modelId="{8CB3C374-39DB-402E-B7E7-597A73650EDB}" type="presOf" srcId="{A7726B82-544E-4B99-B06C-5CDA64686CAB}" destId="{C71755A8-14AA-460C-BC19-AB2D68BBC7EB}" srcOrd="0" destOrd="0" presId="urn:microsoft.com/office/officeart/2005/8/layout/orgChart1"/>
    <dgm:cxn modelId="{A29DE31C-9A36-44E1-945A-8E971316CD22}" type="presOf" srcId="{D75ECAB0-7EB5-495F-B5F9-EA7119CF7C50}" destId="{49C85113-5180-496F-BA18-69711A4A1FAC}" srcOrd="0" destOrd="0" presId="urn:microsoft.com/office/officeart/2005/8/layout/orgChart1"/>
    <dgm:cxn modelId="{C76AAB5E-83EF-488B-AA68-FB28AFE064CB}" type="presOf" srcId="{FDDC9A6E-DA6F-443A-A16A-FB4D065BBF4B}" destId="{450DE656-54CC-4A2C-84C5-B660F4E17791}" srcOrd="1" destOrd="0" presId="urn:microsoft.com/office/officeart/2005/8/layout/orgChart1"/>
    <dgm:cxn modelId="{60E451F6-8167-4AF2-A90F-D7B61B324929}" srcId="{7102FF00-503B-48E2-93EE-9D556AFEE024}" destId="{FDDC9A6E-DA6F-443A-A16A-FB4D065BBF4B}" srcOrd="0" destOrd="0" parTransId="{3D9E0F61-302A-4730-AA61-D6A41061D62F}" sibTransId="{C71620D2-24E3-4FF4-AD6B-9FAC0BA5B8D4}"/>
    <dgm:cxn modelId="{7C9BDFA7-A890-4BAE-9685-71B95838B844}" type="presOf" srcId="{D75ECAB0-7EB5-495F-B5F9-EA7119CF7C50}" destId="{23D146B5-3979-437A-A037-5339CDCBBCD6}" srcOrd="1" destOrd="0" presId="urn:microsoft.com/office/officeart/2005/8/layout/orgChart1"/>
    <dgm:cxn modelId="{350B51A0-9543-49B8-9625-704AB328971C}" srcId="{FDDC9A6E-DA6F-443A-A16A-FB4D065BBF4B}" destId="{D75ECAB0-7EB5-495F-B5F9-EA7119CF7C50}" srcOrd="2" destOrd="0" parTransId="{C1E4CDF8-AC08-48DE-8A93-F5E836CDA8C8}" sibTransId="{115F047B-BBCA-4913-8BD8-4F294D078CC8}"/>
    <dgm:cxn modelId="{3DA4D938-C650-4525-965F-16CF28939CC0}" type="presOf" srcId="{9DA1B987-9522-45D0-97CE-02FC2D1F35A7}" destId="{A3CBE0FE-51EB-4E0A-9EE4-A642C8FFB7ED}" srcOrd="0" destOrd="0" presId="urn:microsoft.com/office/officeart/2005/8/layout/orgChart1"/>
    <dgm:cxn modelId="{9D1199AD-206F-4334-8BA9-890DFE9E1B6D}" type="presOf" srcId="{3224D490-3118-4C98-A22D-1F9FD2C78E93}" destId="{B3946DB5-5EB2-46A2-8D69-3D92EA0E0C40}" srcOrd="0" destOrd="0" presId="urn:microsoft.com/office/officeart/2005/8/layout/orgChart1"/>
    <dgm:cxn modelId="{E368AE22-FE79-4B45-AA2E-177E2EC12477}" type="presOf" srcId="{41A6898B-E922-40E0-A8C2-26F7406EE7D0}" destId="{AD24F36C-5B30-40AD-A3D2-80595B64A795}" srcOrd="0" destOrd="0" presId="urn:microsoft.com/office/officeart/2005/8/layout/orgChart1"/>
    <dgm:cxn modelId="{C50314F0-8037-49C1-8244-E66C709B2065}" type="presOf" srcId="{7102FF00-503B-48E2-93EE-9D556AFEE024}" destId="{38653424-334C-4392-80B6-194BC765837B}" srcOrd="0" destOrd="0" presId="urn:microsoft.com/office/officeart/2005/8/layout/orgChart1"/>
    <dgm:cxn modelId="{44F14608-C25A-42CB-9EF0-97B2C000A96E}" type="presOf" srcId="{09C8E594-1F30-4ED0-BDD8-6A21117B4284}" destId="{01BA5376-4381-42FC-83CE-A507625CE10C}" srcOrd="1" destOrd="0" presId="urn:microsoft.com/office/officeart/2005/8/layout/orgChart1"/>
    <dgm:cxn modelId="{1EA7EB61-35A0-4811-9B02-D035E3613C1F}" srcId="{FDDC9A6E-DA6F-443A-A16A-FB4D065BBF4B}" destId="{FFABD0CD-88AE-4918-8B8A-11808A18F07A}" srcOrd="3" destOrd="0" parTransId="{41A6898B-E922-40E0-A8C2-26F7406EE7D0}" sibTransId="{25A57852-EA80-4804-A048-1C12B2464B9B}"/>
    <dgm:cxn modelId="{99D75C7A-0963-4B78-82B5-DCB0EE6280D1}" srcId="{FDDC9A6E-DA6F-443A-A16A-FB4D065BBF4B}" destId="{9DA1B987-9522-45D0-97CE-02FC2D1F35A7}" srcOrd="1" destOrd="0" parTransId="{94E65829-9E2F-4633-AAFA-0131A00E9770}" sibTransId="{304D04C5-54D7-4128-96A1-E56CB31D540D}"/>
    <dgm:cxn modelId="{8F73BC84-5081-4B59-BDCB-CF7BDF1453EE}" type="presOf" srcId="{94E65829-9E2F-4633-AAFA-0131A00E9770}" destId="{127D9DCA-F8FC-4F9C-A93E-EA1B9147DE38}" srcOrd="0" destOrd="0" presId="urn:microsoft.com/office/officeart/2005/8/layout/orgChart1"/>
    <dgm:cxn modelId="{1DD83505-1DB9-4FC7-A15C-0D415677C749}" srcId="{FDDC9A6E-DA6F-443A-A16A-FB4D065BBF4B}" destId="{3224D490-3118-4C98-A22D-1F9FD2C78E93}" srcOrd="0" destOrd="0" parTransId="{349B95DE-4825-4EBE-BCCF-F63FE2595963}" sibTransId="{CC48AF9C-8BC8-4BDE-A760-F2F07767E19E}"/>
    <dgm:cxn modelId="{B476977F-E5A2-4980-A462-66A0310C321E}" type="presOf" srcId="{C1E4CDF8-AC08-48DE-8A93-F5E836CDA8C8}" destId="{F927A286-965B-44A3-BCC1-C0B4503D0B82}" srcOrd="0" destOrd="0" presId="urn:microsoft.com/office/officeart/2005/8/layout/orgChart1"/>
    <dgm:cxn modelId="{39707283-FC45-4D83-887A-AAB7F7B79349}" type="presOf" srcId="{FFABD0CD-88AE-4918-8B8A-11808A18F07A}" destId="{E6372F46-5146-483D-A13B-2AA369C95B91}" srcOrd="1" destOrd="0" presId="urn:microsoft.com/office/officeart/2005/8/layout/orgChart1"/>
    <dgm:cxn modelId="{0DBE58AF-D4E0-4BF2-9073-4B3C3181C00E}" type="presOf" srcId="{FDDC9A6E-DA6F-443A-A16A-FB4D065BBF4B}" destId="{4FF3824B-0724-44FD-BD6E-D9E2CE8700E9}" srcOrd="0" destOrd="0" presId="urn:microsoft.com/office/officeart/2005/8/layout/orgChart1"/>
    <dgm:cxn modelId="{287E0A8A-065A-4467-9437-A93123FA70DD}" type="presOf" srcId="{349B95DE-4825-4EBE-BCCF-F63FE2595963}" destId="{551ACB6B-5949-4A04-AD57-0763C2E5672C}" srcOrd="0" destOrd="0" presId="urn:microsoft.com/office/officeart/2005/8/layout/orgChart1"/>
    <dgm:cxn modelId="{C8D5EF29-D249-4B9C-B929-266AF7F54696}" type="presOf" srcId="{09C8E594-1F30-4ED0-BDD8-6A21117B4284}" destId="{061BADE6-417C-4D05-80D4-0CCA88840EEA}" srcOrd="0" destOrd="0" presId="urn:microsoft.com/office/officeart/2005/8/layout/orgChart1"/>
    <dgm:cxn modelId="{D354AD9F-CB31-423D-AAD9-5CFB245CAA50}" type="presOf" srcId="{FFABD0CD-88AE-4918-8B8A-11808A18F07A}" destId="{3A8DA800-21AA-46AB-9A49-A9F25CB56176}" srcOrd="0" destOrd="0" presId="urn:microsoft.com/office/officeart/2005/8/layout/orgChart1"/>
    <dgm:cxn modelId="{45EB2A58-35DF-4D49-9831-6FCA59B60FB5}" type="presParOf" srcId="{38653424-334C-4392-80B6-194BC765837B}" destId="{167B39AB-CD5D-4C9E-A724-D28E2FBBA698}" srcOrd="0" destOrd="0" presId="urn:microsoft.com/office/officeart/2005/8/layout/orgChart1"/>
    <dgm:cxn modelId="{470B87FE-ABCC-4E65-8A10-4F430F2B02A9}" type="presParOf" srcId="{167B39AB-CD5D-4C9E-A724-D28E2FBBA698}" destId="{418501FF-9A4C-409A-AF74-214C44CB3491}" srcOrd="0" destOrd="0" presId="urn:microsoft.com/office/officeart/2005/8/layout/orgChart1"/>
    <dgm:cxn modelId="{B9A6C4E4-2E90-4908-AA43-D0FA52557AF7}" type="presParOf" srcId="{418501FF-9A4C-409A-AF74-214C44CB3491}" destId="{4FF3824B-0724-44FD-BD6E-D9E2CE8700E9}" srcOrd="0" destOrd="0" presId="urn:microsoft.com/office/officeart/2005/8/layout/orgChart1"/>
    <dgm:cxn modelId="{C3FB78C3-173A-4013-BE32-283CB221EE38}" type="presParOf" srcId="{418501FF-9A4C-409A-AF74-214C44CB3491}" destId="{450DE656-54CC-4A2C-84C5-B660F4E17791}" srcOrd="1" destOrd="0" presId="urn:microsoft.com/office/officeart/2005/8/layout/orgChart1"/>
    <dgm:cxn modelId="{EB5608D3-E4BF-4907-9A14-3669A65F2AA1}" type="presParOf" srcId="{167B39AB-CD5D-4C9E-A724-D28E2FBBA698}" destId="{6C49F2E5-CF5E-4D6A-A7E0-099233357C1B}" srcOrd="1" destOrd="0" presId="urn:microsoft.com/office/officeart/2005/8/layout/orgChart1"/>
    <dgm:cxn modelId="{56BC06B5-E5C6-4D45-8682-9E68F49182C2}" type="presParOf" srcId="{6C49F2E5-CF5E-4D6A-A7E0-099233357C1B}" destId="{551ACB6B-5949-4A04-AD57-0763C2E5672C}" srcOrd="0" destOrd="0" presId="urn:microsoft.com/office/officeart/2005/8/layout/orgChart1"/>
    <dgm:cxn modelId="{C5301259-0426-44FB-9513-17C1B05590C4}" type="presParOf" srcId="{6C49F2E5-CF5E-4D6A-A7E0-099233357C1B}" destId="{EF6E0387-0108-4B9A-8E42-C5A2275CC20D}" srcOrd="1" destOrd="0" presId="urn:microsoft.com/office/officeart/2005/8/layout/orgChart1"/>
    <dgm:cxn modelId="{E3740687-7C19-4846-B657-B143CCD02F53}" type="presParOf" srcId="{EF6E0387-0108-4B9A-8E42-C5A2275CC20D}" destId="{BF6495A1-E028-4684-9042-39D8B205FF90}" srcOrd="0" destOrd="0" presId="urn:microsoft.com/office/officeart/2005/8/layout/orgChart1"/>
    <dgm:cxn modelId="{F489DE85-A0A5-44BD-B678-F85356FF43CA}" type="presParOf" srcId="{BF6495A1-E028-4684-9042-39D8B205FF90}" destId="{B3946DB5-5EB2-46A2-8D69-3D92EA0E0C40}" srcOrd="0" destOrd="0" presId="urn:microsoft.com/office/officeart/2005/8/layout/orgChart1"/>
    <dgm:cxn modelId="{B86998E8-244D-40BF-BD1D-FC0053647042}" type="presParOf" srcId="{BF6495A1-E028-4684-9042-39D8B205FF90}" destId="{2B223635-1056-45CC-BCF3-464475C43092}" srcOrd="1" destOrd="0" presId="urn:microsoft.com/office/officeart/2005/8/layout/orgChart1"/>
    <dgm:cxn modelId="{71E8A206-2054-42FF-A6F1-E86E18313BF8}" type="presParOf" srcId="{EF6E0387-0108-4B9A-8E42-C5A2275CC20D}" destId="{CBF7BC6F-0B52-4662-B27A-378AD11C0CC1}" srcOrd="1" destOrd="0" presId="urn:microsoft.com/office/officeart/2005/8/layout/orgChart1"/>
    <dgm:cxn modelId="{39D9904E-0F25-4A67-B6DE-9AA3E07D3C12}" type="presParOf" srcId="{EF6E0387-0108-4B9A-8E42-C5A2275CC20D}" destId="{91D6A8FC-25AC-4DCA-A065-B320324C1B24}" srcOrd="2" destOrd="0" presId="urn:microsoft.com/office/officeart/2005/8/layout/orgChart1"/>
    <dgm:cxn modelId="{33756D16-48A9-4FD8-A2AF-9D446285A87E}" type="presParOf" srcId="{6C49F2E5-CF5E-4D6A-A7E0-099233357C1B}" destId="{127D9DCA-F8FC-4F9C-A93E-EA1B9147DE38}" srcOrd="2" destOrd="0" presId="urn:microsoft.com/office/officeart/2005/8/layout/orgChart1"/>
    <dgm:cxn modelId="{D785821A-0734-4AE2-98A5-16378B015398}" type="presParOf" srcId="{6C49F2E5-CF5E-4D6A-A7E0-099233357C1B}" destId="{E4CAA0D2-7CF9-4D8D-8796-CCDF78994421}" srcOrd="3" destOrd="0" presId="urn:microsoft.com/office/officeart/2005/8/layout/orgChart1"/>
    <dgm:cxn modelId="{200FA76D-15EB-4B03-9D9B-CA8282C0102F}" type="presParOf" srcId="{E4CAA0D2-7CF9-4D8D-8796-CCDF78994421}" destId="{EDD63FF2-9AFC-45EC-A028-8EFFD1777362}" srcOrd="0" destOrd="0" presId="urn:microsoft.com/office/officeart/2005/8/layout/orgChart1"/>
    <dgm:cxn modelId="{0483FF82-9BA7-4EF0-B8A2-9930DBB309EC}" type="presParOf" srcId="{EDD63FF2-9AFC-45EC-A028-8EFFD1777362}" destId="{A3CBE0FE-51EB-4E0A-9EE4-A642C8FFB7ED}" srcOrd="0" destOrd="0" presId="urn:microsoft.com/office/officeart/2005/8/layout/orgChart1"/>
    <dgm:cxn modelId="{FD2A12DB-2970-47F1-8276-98378140CD93}" type="presParOf" srcId="{EDD63FF2-9AFC-45EC-A028-8EFFD1777362}" destId="{79EECFA8-9461-466C-9814-F4A7CF58D9BD}" srcOrd="1" destOrd="0" presId="urn:microsoft.com/office/officeart/2005/8/layout/orgChart1"/>
    <dgm:cxn modelId="{B3D616E2-E21E-445F-A4D8-FD13E02E6A34}" type="presParOf" srcId="{E4CAA0D2-7CF9-4D8D-8796-CCDF78994421}" destId="{F50BEBE6-BF48-420B-970B-B5B057DC03CB}" srcOrd="1" destOrd="0" presId="urn:microsoft.com/office/officeart/2005/8/layout/orgChart1"/>
    <dgm:cxn modelId="{0AD90CC9-3407-4101-B06A-C890E1FA0EA3}" type="presParOf" srcId="{E4CAA0D2-7CF9-4D8D-8796-CCDF78994421}" destId="{1CEDF93A-40B9-44AA-A40F-3966F76CE576}" srcOrd="2" destOrd="0" presId="urn:microsoft.com/office/officeart/2005/8/layout/orgChart1"/>
    <dgm:cxn modelId="{5B2F0310-D8CF-4497-ABF4-E3E7B8578E3E}" type="presParOf" srcId="{6C49F2E5-CF5E-4D6A-A7E0-099233357C1B}" destId="{F927A286-965B-44A3-BCC1-C0B4503D0B82}" srcOrd="4" destOrd="0" presId="urn:microsoft.com/office/officeart/2005/8/layout/orgChart1"/>
    <dgm:cxn modelId="{03A3F360-7B07-4686-95B3-5E8C6A453E0A}" type="presParOf" srcId="{6C49F2E5-CF5E-4D6A-A7E0-099233357C1B}" destId="{AE339863-E7F7-4C7C-91E9-32F4EF2005C7}" srcOrd="5" destOrd="0" presId="urn:microsoft.com/office/officeart/2005/8/layout/orgChart1"/>
    <dgm:cxn modelId="{06DD72D4-507C-42CF-95A4-01FFFFF4A85D}" type="presParOf" srcId="{AE339863-E7F7-4C7C-91E9-32F4EF2005C7}" destId="{C6DCCA1B-0D89-445A-A63A-537B1F309569}" srcOrd="0" destOrd="0" presId="urn:microsoft.com/office/officeart/2005/8/layout/orgChart1"/>
    <dgm:cxn modelId="{359CB48E-04F2-4C51-92C3-B06DA1EBB0B7}" type="presParOf" srcId="{C6DCCA1B-0D89-445A-A63A-537B1F309569}" destId="{49C85113-5180-496F-BA18-69711A4A1FAC}" srcOrd="0" destOrd="0" presId="urn:microsoft.com/office/officeart/2005/8/layout/orgChart1"/>
    <dgm:cxn modelId="{A5B8FF35-A376-4348-B2B6-D260FAA21490}" type="presParOf" srcId="{C6DCCA1B-0D89-445A-A63A-537B1F309569}" destId="{23D146B5-3979-437A-A037-5339CDCBBCD6}" srcOrd="1" destOrd="0" presId="urn:microsoft.com/office/officeart/2005/8/layout/orgChart1"/>
    <dgm:cxn modelId="{2AD5B16B-4E48-46FF-A236-F2ECCEA9095A}" type="presParOf" srcId="{AE339863-E7F7-4C7C-91E9-32F4EF2005C7}" destId="{E0DE351D-E9CF-4BEE-9B64-08A04D46DED6}" srcOrd="1" destOrd="0" presId="urn:microsoft.com/office/officeart/2005/8/layout/orgChart1"/>
    <dgm:cxn modelId="{A3A0EF20-87AC-4D27-851E-F2CA0ECE851E}" type="presParOf" srcId="{AE339863-E7F7-4C7C-91E9-32F4EF2005C7}" destId="{03F220E6-7C28-4AD5-80E1-948BA785A598}" srcOrd="2" destOrd="0" presId="urn:microsoft.com/office/officeart/2005/8/layout/orgChart1"/>
    <dgm:cxn modelId="{CEEF756E-14DE-4654-95B4-7652408E4BFD}" type="presParOf" srcId="{6C49F2E5-CF5E-4D6A-A7E0-099233357C1B}" destId="{AD24F36C-5B30-40AD-A3D2-80595B64A795}" srcOrd="6" destOrd="0" presId="urn:microsoft.com/office/officeart/2005/8/layout/orgChart1"/>
    <dgm:cxn modelId="{6E58B338-1491-4459-BE38-3C6C3D153A38}" type="presParOf" srcId="{6C49F2E5-CF5E-4D6A-A7E0-099233357C1B}" destId="{0B9B6ECE-A82A-467F-80AF-BFFCF7309212}" srcOrd="7" destOrd="0" presId="urn:microsoft.com/office/officeart/2005/8/layout/orgChart1"/>
    <dgm:cxn modelId="{84923295-B204-4A2D-9C19-7D8D7C51A0F1}" type="presParOf" srcId="{0B9B6ECE-A82A-467F-80AF-BFFCF7309212}" destId="{175522F2-4805-455E-96C6-A436AED7EB56}" srcOrd="0" destOrd="0" presId="urn:microsoft.com/office/officeart/2005/8/layout/orgChart1"/>
    <dgm:cxn modelId="{0A39A75D-3A8A-45C8-8000-13D98FB13036}" type="presParOf" srcId="{175522F2-4805-455E-96C6-A436AED7EB56}" destId="{3A8DA800-21AA-46AB-9A49-A9F25CB56176}" srcOrd="0" destOrd="0" presId="urn:microsoft.com/office/officeart/2005/8/layout/orgChart1"/>
    <dgm:cxn modelId="{936FA0F8-164E-4DA2-B268-5EB80C01FC5A}" type="presParOf" srcId="{175522F2-4805-455E-96C6-A436AED7EB56}" destId="{E6372F46-5146-483D-A13B-2AA369C95B91}" srcOrd="1" destOrd="0" presId="urn:microsoft.com/office/officeart/2005/8/layout/orgChart1"/>
    <dgm:cxn modelId="{9CC0B6DC-68FB-4E33-9187-964DD7E15203}" type="presParOf" srcId="{0B9B6ECE-A82A-467F-80AF-BFFCF7309212}" destId="{82B62145-BD1D-4EE9-9CF6-6509928FBFA8}" srcOrd="1" destOrd="0" presId="urn:microsoft.com/office/officeart/2005/8/layout/orgChart1"/>
    <dgm:cxn modelId="{6A08C3F1-E7D0-4EA1-AFF6-DEAFCEAAB806}" type="presParOf" srcId="{0B9B6ECE-A82A-467F-80AF-BFFCF7309212}" destId="{F195102C-DFD3-4B79-949B-AA7394E68E1E}" srcOrd="2" destOrd="0" presId="urn:microsoft.com/office/officeart/2005/8/layout/orgChart1"/>
    <dgm:cxn modelId="{D1C61094-4E28-410E-8A0D-3E40F61D7716}" type="presParOf" srcId="{6C49F2E5-CF5E-4D6A-A7E0-099233357C1B}" destId="{C71755A8-14AA-460C-BC19-AB2D68BBC7EB}" srcOrd="8" destOrd="0" presId="urn:microsoft.com/office/officeart/2005/8/layout/orgChart1"/>
    <dgm:cxn modelId="{DE793CA7-7392-4665-B3BC-AB656E7902C0}" type="presParOf" srcId="{6C49F2E5-CF5E-4D6A-A7E0-099233357C1B}" destId="{D1EF2818-7CFB-4DBE-828F-B757613F77A2}" srcOrd="9" destOrd="0" presId="urn:microsoft.com/office/officeart/2005/8/layout/orgChart1"/>
    <dgm:cxn modelId="{46D23D62-B27D-426D-833A-7725D7128A8F}" type="presParOf" srcId="{D1EF2818-7CFB-4DBE-828F-B757613F77A2}" destId="{139BF9EE-B397-475B-9461-2D2B9FBE8E09}" srcOrd="0" destOrd="0" presId="urn:microsoft.com/office/officeart/2005/8/layout/orgChart1"/>
    <dgm:cxn modelId="{9ACCAAD1-AD06-48B8-815A-E76BC0736204}" type="presParOf" srcId="{139BF9EE-B397-475B-9461-2D2B9FBE8E09}" destId="{061BADE6-417C-4D05-80D4-0CCA88840EEA}" srcOrd="0" destOrd="0" presId="urn:microsoft.com/office/officeart/2005/8/layout/orgChart1"/>
    <dgm:cxn modelId="{304B432C-52D6-4A16-B7F1-B466E52048F4}" type="presParOf" srcId="{139BF9EE-B397-475B-9461-2D2B9FBE8E09}" destId="{01BA5376-4381-42FC-83CE-A507625CE10C}" srcOrd="1" destOrd="0" presId="urn:microsoft.com/office/officeart/2005/8/layout/orgChart1"/>
    <dgm:cxn modelId="{F2B380B1-E2ED-4234-83E5-4B37A5B02B81}" type="presParOf" srcId="{D1EF2818-7CFB-4DBE-828F-B757613F77A2}" destId="{BC2EDA71-C994-4AA3-B38E-B76F959487CA}" srcOrd="1" destOrd="0" presId="urn:microsoft.com/office/officeart/2005/8/layout/orgChart1"/>
    <dgm:cxn modelId="{83269DBF-7428-4373-A0C3-D707F7F0E77E}" type="presParOf" srcId="{D1EF2818-7CFB-4DBE-828F-B757613F77A2}" destId="{16E36084-BAC0-4543-ADF1-B06CA1E9F867}" srcOrd="2" destOrd="0" presId="urn:microsoft.com/office/officeart/2005/8/layout/orgChart1"/>
    <dgm:cxn modelId="{C83C372F-CF3E-45D4-8B3C-6437633B9702}" type="presParOf" srcId="{167B39AB-CD5D-4C9E-A724-D28E2FBBA698}" destId="{98B79BDA-B1BE-4DE3-A8B0-135376FB4EF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8E3CC1-13D8-47C4-B79A-8D6B11A251F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9715387-B1A8-4C00-A3E2-2C970AF54F8A}">
      <dgm:prSet phldrT="[Text]"/>
      <dgm:spPr/>
      <dgm:t>
        <a:bodyPr/>
        <a:lstStyle/>
        <a:p>
          <a:r>
            <a:rPr lang="ar-KW" dirty="0" smtClean="0"/>
            <a:t>السيرة النبوية </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59C6E0F-91E3-4DA1-B362-65665E97E2FA}" type="parTrans" cxnId="{BAEBE757-C31A-445C-A5C8-AFDC2A53E338}">
      <dgm:prSet/>
      <dgm:spPr/>
      <dgm:t>
        <a:bodyPr/>
        <a:lstStyle/>
        <a:p>
          <a:endParaRPr lang="en-US"/>
        </a:p>
      </dgm:t>
    </dgm:pt>
    <dgm:pt modelId="{93917B9F-8010-49A0-B85F-3CF42857EA20}" type="sibTrans" cxnId="{BAEBE757-C31A-445C-A5C8-AFDC2A53E338}">
      <dgm:prSet/>
      <dgm:spPr/>
      <dgm:t>
        <a:bodyPr/>
        <a:lstStyle/>
        <a:p>
          <a:endParaRPr lang="en-US"/>
        </a:p>
      </dgm:t>
    </dgm:pt>
    <dgm:pt modelId="{49E799ED-A75E-4FD9-A187-33F3413FF8C3}">
      <dgm:prSet phldrT="[Text]"/>
      <dgm:spPr/>
      <dgm:t>
        <a:bodyPr/>
        <a:lstStyle/>
        <a:p>
          <a:r>
            <a:rPr lang="ar-KW" dirty="0" smtClean="0"/>
            <a:t>رضاعته  </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7869794-80B5-4732-B322-CE6B05AC6904}" type="parTrans" cxnId="{AB9FD1C5-8F26-473C-B7BD-F88C729AA905}">
      <dgm:prSet/>
      <dgm:spPr/>
      <dgm:t>
        <a:bodyPr/>
        <a:lstStyle/>
        <a:p>
          <a:endParaRPr lang="en-US"/>
        </a:p>
      </dgm:t>
    </dgm:pt>
    <dgm:pt modelId="{BA88E416-6A07-4CA7-AB1C-492CAB57E1CE}" type="sibTrans" cxnId="{AB9FD1C5-8F26-473C-B7BD-F88C729AA905}">
      <dgm:prSet/>
      <dgm:spPr/>
      <dgm:t>
        <a:bodyPr/>
        <a:lstStyle/>
        <a:p>
          <a:endParaRPr lang="en-US"/>
        </a:p>
      </dgm:t>
    </dgm:pt>
    <dgm:pt modelId="{DC66FD7C-DFD6-4A6F-99F1-1980F74A2EC4}">
      <dgm:prSet/>
      <dgm:spPr/>
      <dgm:t>
        <a:bodyPr/>
        <a:lstStyle/>
        <a:p>
          <a:r>
            <a:rPr lang="ar-KW" dirty="0" smtClean="0"/>
            <a:t>مولده </a:t>
          </a:r>
          <a:endParaRPr lang="en-US"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0D9410CC-7622-42C2-A07F-F4F13F08EA5D}" type="parTrans" cxnId="{BCB4AC2F-7630-44A9-8633-5CB88094A33D}">
      <dgm:prSet/>
      <dgm:spPr/>
      <dgm:t>
        <a:bodyPr/>
        <a:lstStyle/>
        <a:p>
          <a:endParaRPr lang="en-US"/>
        </a:p>
      </dgm:t>
    </dgm:pt>
    <dgm:pt modelId="{2A4E76FC-0554-47C4-AC36-D9FEE3C41C92}" type="sibTrans" cxnId="{BCB4AC2F-7630-44A9-8633-5CB88094A33D}">
      <dgm:prSet/>
      <dgm:spPr/>
      <dgm:t>
        <a:bodyPr/>
        <a:lstStyle/>
        <a:p>
          <a:endParaRPr lang="en-US"/>
        </a:p>
      </dgm:t>
    </dgm:pt>
    <dgm:pt modelId="{B832B781-13B8-4DD0-9CE5-B486BD74A322}">
      <dgm:prSet/>
      <dgm:spPr/>
      <dgm:t>
        <a:bodyPr/>
        <a:lstStyle/>
        <a:p>
          <a:r>
            <a:rPr lang="ar-KW" dirty="0" smtClean="0"/>
            <a:t>نسبه </a:t>
          </a:r>
          <a:endParaRPr lang="en-US"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E598F67-A7FB-4BD1-9CAF-A8C778680A08}" type="parTrans" cxnId="{BC6FECA8-E6A7-45DE-8798-19A68B3AF32C}">
      <dgm:prSet/>
      <dgm:spPr/>
      <dgm:t>
        <a:bodyPr/>
        <a:lstStyle/>
        <a:p>
          <a:endParaRPr lang="en-US"/>
        </a:p>
      </dgm:t>
    </dgm:pt>
    <dgm:pt modelId="{3F953CAA-A768-44A5-88C5-97F20259BFC8}" type="sibTrans" cxnId="{BC6FECA8-E6A7-45DE-8798-19A68B3AF32C}">
      <dgm:prSet/>
      <dgm:spPr/>
      <dgm:t>
        <a:bodyPr/>
        <a:lstStyle/>
        <a:p>
          <a:endParaRPr lang="en-US"/>
        </a:p>
      </dgm:t>
    </dgm:pt>
    <dgm:pt modelId="{0DB5EC0A-7FD0-4D74-B452-0CF25EB38D15}">
      <dgm:prSet/>
      <dgm:spPr/>
      <dgm:t>
        <a:bodyPr/>
        <a:lstStyle/>
        <a:p>
          <a:r>
            <a:rPr lang="ar-KW" dirty="0" smtClean="0"/>
            <a:t>حادثة شق الصدر و عودته الى مكة </a:t>
          </a:r>
          <a:endParaRPr lang="en-US"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7406D195-711B-4BEF-9822-03CA56DFD385}" type="parTrans" cxnId="{B6F5591B-1D9A-456A-83EE-DFAADCF14DDF}">
      <dgm:prSet/>
      <dgm:spPr/>
      <dgm:t>
        <a:bodyPr/>
        <a:lstStyle/>
        <a:p>
          <a:endParaRPr lang="en-US"/>
        </a:p>
      </dgm:t>
    </dgm:pt>
    <dgm:pt modelId="{681CE515-A10B-4B3F-BC94-252D3F2D2378}" type="sibTrans" cxnId="{B6F5591B-1D9A-456A-83EE-DFAADCF14DDF}">
      <dgm:prSet/>
      <dgm:spPr/>
      <dgm:t>
        <a:bodyPr/>
        <a:lstStyle/>
        <a:p>
          <a:endParaRPr lang="en-US"/>
        </a:p>
      </dgm:t>
    </dgm:pt>
    <dgm:pt modelId="{30410388-ED16-4148-91A6-5341A1AC1482}">
      <dgm:prSet/>
      <dgm:spPr/>
      <dgm:t>
        <a:bodyPr/>
        <a:lstStyle/>
        <a:p>
          <a:r>
            <a:rPr lang="ar-KW" dirty="0" smtClean="0"/>
            <a:t>وفاة امه</a:t>
          </a:r>
          <a:endParaRPr lang="en-US"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68DD1A8D-8B39-4D65-8241-F89927CAA6BA}" type="parTrans" cxnId="{22324881-4B20-45EA-9F79-43E3B6814004}">
      <dgm:prSet/>
      <dgm:spPr/>
      <dgm:t>
        <a:bodyPr/>
        <a:lstStyle/>
        <a:p>
          <a:endParaRPr lang="en-US"/>
        </a:p>
      </dgm:t>
    </dgm:pt>
    <dgm:pt modelId="{4C8A3D74-C56F-4E1C-840C-710CD2AC8266}" type="sibTrans" cxnId="{22324881-4B20-45EA-9F79-43E3B6814004}">
      <dgm:prSet/>
      <dgm:spPr/>
      <dgm:t>
        <a:bodyPr/>
        <a:lstStyle/>
        <a:p>
          <a:endParaRPr lang="en-US"/>
        </a:p>
      </dgm:t>
    </dgm:pt>
    <dgm:pt modelId="{ED8D0FBF-0C21-46C2-A185-CAE4838248B3}">
      <dgm:prSet/>
      <dgm:spPr/>
      <dgm:t>
        <a:bodyPr/>
        <a:lstStyle/>
        <a:p>
          <a:r>
            <a:rPr lang="ar-KW" dirty="0" smtClean="0"/>
            <a:t>رعاية جده</a:t>
          </a:r>
          <a:endParaRPr lang="en-US"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4FD6625F-4CB7-4636-B9DA-E198A1C6DDFB}" type="parTrans" cxnId="{36DE2908-F67E-4122-9C39-D3F34E0C6F58}">
      <dgm:prSet/>
      <dgm:spPr/>
      <dgm:t>
        <a:bodyPr/>
        <a:lstStyle/>
        <a:p>
          <a:endParaRPr lang="en-US"/>
        </a:p>
      </dgm:t>
    </dgm:pt>
    <dgm:pt modelId="{2416E58D-E10C-42AE-A82B-0777DFF20F0C}" type="sibTrans" cxnId="{36DE2908-F67E-4122-9C39-D3F34E0C6F58}">
      <dgm:prSet/>
      <dgm:spPr/>
      <dgm:t>
        <a:bodyPr/>
        <a:lstStyle/>
        <a:p>
          <a:endParaRPr lang="en-US"/>
        </a:p>
      </dgm:t>
    </dgm:pt>
    <dgm:pt modelId="{E65C3E00-BD4E-4E12-A381-AD1BA6CE3457}">
      <dgm:prSet/>
      <dgm:spPr/>
      <dgm:t>
        <a:bodyPr/>
        <a:lstStyle/>
        <a:p>
          <a:r>
            <a:rPr lang="ar-KW" dirty="0" smtClean="0"/>
            <a:t>كفالة عمه</a:t>
          </a:r>
          <a:endParaRPr lang="en-US"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94C950A5-AFF0-4DF4-87DD-4C14CEB6D335}" type="parTrans" cxnId="{FEC3FAFD-E1DB-457E-A8AA-7DE708F2CE86}">
      <dgm:prSet/>
      <dgm:spPr/>
      <dgm:t>
        <a:bodyPr/>
        <a:lstStyle/>
        <a:p>
          <a:endParaRPr lang="en-US"/>
        </a:p>
      </dgm:t>
    </dgm:pt>
    <dgm:pt modelId="{74D72ABA-4B25-4AB7-853B-7C939FB9F24D}" type="sibTrans" cxnId="{FEC3FAFD-E1DB-457E-A8AA-7DE708F2CE86}">
      <dgm:prSet/>
      <dgm:spPr/>
      <dgm:t>
        <a:bodyPr/>
        <a:lstStyle/>
        <a:p>
          <a:endParaRPr lang="en-US"/>
        </a:p>
      </dgm:t>
    </dgm:pt>
    <dgm:pt modelId="{1D0AE913-F890-431E-9101-6628B1E02E0D}">
      <dgm:prSet/>
      <dgm:spPr/>
      <dgm:t>
        <a:bodyPr/>
        <a:lstStyle/>
        <a:p>
          <a:r>
            <a:rPr lang="ar-KW" dirty="0" smtClean="0"/>
            <a:t>الدروس المستفادة </a:t>
          </a:r>
          <a:endParaRPr lang="en-US"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53593E6B-67D6-474A-A751-752B90D6EA53}" type="parTrans" cxnId="{43469D7C-518E-4D81-8678-EF5185AE0614}">
      <dgm:prSet/>
      <dgm:spPr/>
      <dgm:t>
        <a:bodyPr/>
        <a:lstStyle/>
        <a:p>
          <a:endParaRPr lang="en-US"/>
        </a:p>
      </dgm:t>
    </dgm:pt>
    <dgm:pt modelId="{38DA63DD-0DE3-4E2A-B18C-8F059E33EF53}" type="sibTrans" cxnId="{43469D7C-518E-4D81-8678-EF5185AE0614}">
      <dgm:prSet/>
      <dgm:spPr/>
      <dgm:t>
        <a:bodyPr/>
        <a:lstStyle/>
        <a:p>
          <a:endParaRPr lang="en-US"/>
        </a:p>
      </dgm:t>
    </dgm:pt>
    <dgm:pt modelId="{B4079B5D-DF71-40DD-B3EC-DFAE6CD4699F}" type="pres">
      <dgm:prSet presAssocID="{EA8E3CC1-13D8-47C4-B79A-8D6B11A251F6}" presName="hierChild1" presStyleCnt="0">
        <dgm:presLayoutVars>
          <dgm:orgChart val="1"/>
          <dgm:chPref val="1"/>
          <dgm:dir/>
          <dgm:animOne val="branch"/>
          <dgm:animLvl val="lvl"/>
          <dgm:resizeHandles/>
        </dgm:presLayoutVars>
      </dgm:prSet>
      <dgm:spPr/>
      <dgm:t>
        <a:bodyPr/>
        <a:lstStyle/>
        <a:p>
          <a:endParaRPr lang="en-US"/>
        </a:p>
      </dgm:t>
    </dgm:pt>
    <dgm:pt modelId="{E51D487F-52F3-4877-81F0-022A7F859001}" type="pres">
      <dgm:prSet presAssocID="{B9715387-B1A8-4C00-A3E2-2C970AF54F8A}" presName="hierRoot1" presStyleCnt="0">
        <dgm:presLayoutVars>
          <dgm:hierBranch val="init"/>
        </dgm:presLayoutVars>
      </dgm:prSet>
      <dgm:spPr/>
    </dgm:pt>
    <dgm:pt modelId="{5D58E807-AD7F-4D18-B636-9E648831C0EA}" type="pres">
      <dgm:prSet presAssocID="{B9715387-B1A8-4C00-A3E2-2C970AF54F8A}" presName="rootComposite1" presStyleCnt="0"/>
      <dgm:spPr/>
    </dgm:pt>
    <dgm:pt modelId="{AC4C260F-17B3-4A98-8ECD-D2DC9356CAFC}" type="pres">
      <dgm:prSet presAssocID="{B9715387-B1A8-4C00-A3E2-2C970AF54F8A}" presName="rootText1" presStyleLbl="node0" presStyleIdx="0" presStyleCnt="1">
        <dgm:presLayoutVars>
          <dgm:chPref val="3"/>
        </dgm:presLayoutVars>
      </dgm:prSet>
      <dgm:spPr/>
      <dgm:t>
        <a:bodyPr/>
        <a:lstStyle/>
        <a:p>
          <a:endParaRPr lang="en-US"/>
        </a:p>
      </dgm:t>
    </dgm:pt>
    <dgm:pt modelId="{560C5ED5-517B-4763-B313-AF493D9BBDCD}" type="pres">
      <dgm:prSet presAssocID="{B9715387-B1A8-4C00-A3E2-2C970AF54F8A}" presName="rootConnector1" presStyleLbl="node1" presStyleIdx="0" presStyleCnt="0"/>
      <dgm:spPr/>
      <dgm:t>
        <a:bodyPr/>
        <a:lstStyle/>
        <a:p>
          <a:endParaRPr lang="en-US"/>
        </a:p>
      </dgm:t>
    </dgm:pt>
    <dgm:pt modelId="{E72817A2-3FA7-4961-B79A-F4B30DC0CA69}" type="pres">
      <dgm:prSet presAssocID="{B9715387-B1A8-4C00-A3E2-2C970AF54F8A}" presName="hierChild2" presStyleCnt="0"/>
      <dgm:spPr/>
    </dgm:pt>
    <dgm:pt modelId="{F9B6676F-29A0-45C0-A0A0-6CD570BAB375}" type="pres">
      <dgm:prSet presAssocID="{53593E6B-67D6-474A-A751-752B90D6EA53}" presName="Name37" presStyleLbl="parChTrans1D2" presStyleIdx="0" presStyleCnt="8"/>
      <dgm:spPr/>
      <dgm:t>
        <a:bodyPr/>
        <a:lstStyle/>
        <a:p>
          <a:endParaRPr lang="en-US"/>
        </a:p>
      </dgm:t>
    </dgm:pt>
    <dgm:pt modelId="{85C6DCDE-7055-4544-ABFC-66B4D2406C22}" type="pres">
      <dgm:prSet presAssocID="{1D0AE913-F890-431E-9101-6628B1E02E0D}" presName="hierRoot2" presStyleCnt="0">
        <dgm:presLayoutVars>
          <dgm:hierBranch val="init"/>
        </dgm:presLayoutVars>
      </dgm:prSet>
      <dgm:spPr/>
    </dgm:pt>
    <dgm:pt modelId="{6DCF9528-2FC4-4424-9450-65995C11C707}" type="pres">
      <dgm:prSet presAssocID="{1D0AE913-F890-431E-9101-6628B1E02E0D}" presName="rootComposite" presStyleCnt="0"/>
      <dgm:spPr/>
    </dgm:pt>
    <dgm:pt modelId="{168F0D37-C1AC-4F05-BCCB-DB80D288C53C}" type="pres">
      <dgm:prSet presAssocID="{1D0AE913-F890-431E-9101-6628B1E02E0D}" presName="rootText" presStyleLbl="node2" presStyleIdx="0" presStyleCnt="8">
        <dgm:presLayoutVars>
          <dgm:chPref val="3"/>
        </dgm:presLayoutVars>
      </dgm:prSet>
      <dgm:spPr/>
      <dgm:t>
        <a:bodyPr/>
        <a:lstStyle/>
        <a:p>
          <a:endParaRPr lang="en-US"/>
        </a:p>
      </dgm:t>
    </dgm:pt>
    <dgm:pt modelId="{912526D3-8A70-4AD6-A08C-4BC7D9CDE988}" type="pres">
      <dgm:prSet presAssocID="{1D0AE913-F890-431E-9101-6628B1E02E0D}" presName="rootConnector" presStyleLbl="node2" presStyleIdx="0" presStyleCnt="8"/>
      <dgm:spPr/>
      <dgm:t>
        <a:bodyPr/>
        <a:lstStyle/>
        <a:p>
          <a:endParaRPr lang="en-US"/>
        </a:p>
      </dgm:t>
    </dgm:pt>
    <dgm:pt modelId="{94DB8AC9-1867-464C-ACFA-126FC7107ABE}" type="pres">
      <dgm:prSet presAssocID="{1D0AE913-F890-431E-9101-6628B1E02E0D}" presName="hierChild4" presStyleCnt="0"/>
      <dgm:spPr/>
    </dgm:pt>
    <dgm:pt modelId="{C1933EC0-1084-45A6-87E5-21DCD755A10E}" type="pres">
      <dgm:prSet presAssocID="{1D0AE913-F890-431E-9101-6628B1E02E0D}" presName="hierChild5" presStyleCnt="0"/>
      <dgm:spPr/>
    </dgm:pt>
    <dgm:pt modelId="{3F5BAF75-AC35-4F2F-82CA-0A03F375F463}" type="pres">
      <dgm:prSet presAssocID="{94C950A5-AFF0-4DF4-87DD-4C14CEB6D335}" presName="Name37" presStyleLbl="parChTrans1D2" presStyleIdx="1" presStyleCnt="8"/>
      <dgm:spPr/>
      <dgm:t>
        <a:bodyPr/>
        <a:lstStyle/>
        <a:p>
          <a:endParaRPr lang="en-US"/>
        </a:p>
      </dgm:t>
    </dgm:pt>
    <dgm:pt modelId="{068BFE55-979F-47A6-91B7-876D52FD6F64}" type="pres">
      <dgm:prSet presAssocID="{E65C3E00-BD4E-4E12-A381-AD1BA6CE3457}" presName="hierRoot2" presStyleCnt="0">
        <dgm:presLayoutVars>
          <dgm:hierBranch val="init"/>
        </dgm:presLayoutVars>
      </dgm:prSet>
      <dgm:spPr/>
    </dgm:pt>
    <dgm:pt modelId="{F364AF8B-4096-4AA7-8133-099995C8240E}" type="pres">
      <dgm:prSet presAssocID="{E65C3E00-BD4E-4E12-A381-AD1BA6CE3457}" presName="rootComposite" presStyleCnt="0"/>
      <dgm:spPr/>
    </dgm:pt>
    <dgm:pt modelId="{75A62E97-1A45-47CC-B9DA-A31C3110C6BC}" type="pres">
      <dgm:prSet presAssocID="{E65C3E00-BD4E-4E12-A381-AD1BA6CE3457}" presName="rootText" presStyleLbl="node2" presStyleIdx="1" presStyleCnt="8">
        <dgm:presLayoutVars>
          <dgm:chPref val="3"/>
        </dgm:presLayoutVars>
      </dgm:prSet>
      <dgm:spPr/>
      <dgm:t>
        <a:bodyPr/>
        <a:lstStyle/>
        <a:p>
          <a:endParaRPr lang="en-US"/>
        </a:p>
      </dgm:t>
    </dgm:pt>
    <dgm:pt modelId="{E286BC0C-996B-4731-B5DD-61DF9740B745}" type="pres">
      <dgm:prSet presAssocID="{E65C3E00-BD4E-4E12-A381-AD1BA6CE3457}" presName="rootConnector" presStyleLbl="node2" presStyleIdx="1" presStyleCnt="8"/>
      <dgm:spPr/>
      <dgm:t>
        <a:bodyPr/>
        <a:lstStyle/>
        <a:p>
          <a:endParaRPr lang="en-US"/>
        </a:p>
      </dgm:t>
    </dgm:pt>
    <dgm:pt modelId="{D691F74C-F95D-44B5-BB95-993ACB0A0F70}" type="pres">
      <dgm:prSet presAssocID="{E65C3E00-BD4E-4E12-A381-AD1BA6CE3457}" presName="hierChild4" presStyleCnt="0"/>
      <dgm:spPr/>
    </dgm:pt>
    <dgm:pt modelId="{228433C5-E8EF-4FDD-820B-979E9A493C4E}" type="pres">
      <dgm:prSet presAssocID="{E65C3E00-BD4E-4E12-A381-AD1BA6CE3457}" presName="hierChild5" presStyleCnt="0"/>
      <dgm:spPr/>
    </dgm:pt>
    <dgm:pt modelId="{35F7F516-F447-4D7D-83D0-2418E71829C8}" type="pres">
      <dgm:prSet presAssocID="{4FD6625F-4CB7-4636-B9DA-E198A1C6DDFB}" presName="Name37" presStyleLbl="parChTrans1D2" presStyleIdx="2" presStyleCnt="8"/>
      <dgm:spPr/>
      <dgm:t>
        <a:bodyPr/>
        <a:lstStyle/>
        <a:p>
          <a:endParaRPr lang="en-US"/>
        </a:p>
      </dgm:t>
    </dgm:pt>
    <dgm:pt modelId="{0A8EC5D2-EABD-4704-AA71-387EFBECFC47}" type="pres">
      <dgm:prSet presAssocID="{ED8D0FBF-0C21-46C2-A185-CAE4838248B3}" presName="hierRoot2" presStyleCnt="0">
        <dgm:presLayoutVars>
          <dgm:hierBranch val="init"/>
        </dgm:presLayoutVars>
      </dgm:prSet>
      <dgm:spPr/>
    </dgm:pt>
    <dgm:pt modelId="{32B4FF7E-6F4E-421D-9393-103153D2CCE4}" type="pres">
      <dgm:prSet presAssocID="{ED8D0FBF-0C21-46C2-A185-CAE4838248B3}" presName="rootComposite" presStyleCnt="0"/>
      <dgm:spPr/>
    </dgm:pt>
    <dgm:pt modelId="{DC243407-AF22-42CC-861D-793405F3EEB7}" type="pres">
      <dgm:prSet presAssocID="{ED8D0FBF-0C21-46C2-A185-CAE4838248B3}" presName="rootText" presStyleLbl="node2" presStyleIdx="2" presStyleCnt="8">
        <dgm:presLayoutVars>
          <dgm:chPref val="3"/>
        </dgm:presLayoutVars>
      </dgm:prSet>
      <dgm:spPr/>
      <dgm:t>
        <a:bodyPr/>
        <a:lstStyle/>
        <a:p>
          <a:endParaRPr lang="en-US"/>
        </a:p>
      </dgm:t>
    </dgm:pt>
    <dgm:pt modelId="{B1F6D4DE-F680-4C8B-83A4-87E4F2486D0F}" type="pres">
      <dgm:prSet presAssocID="{ED8D0FBF-0C21-46C2-A185-CAE4838248B3}" presName="rootConnector" presStyleLbl="node2" presStyleIdx="2" presStyleCnt="8"/>
      <dgm:spPr/>
      <dgm:t>
        <a:bodyPr/>
        <a:lstStyle/>
        <a:p>
          <a:endParaRPr lang="en-US"/>
        </a:p>
      </dgm:t>
    </dgm:pt>
    <dgm:pt modelId="{162D7CD5-4C8F-4651-A189-31D831BC6C73}" type="pres">
      <dgm:prSet presAssocID="{ED8D0FBF-0C21-46C2-A185-CAE4838248B3}" presName="hierChild4" presStyleCnt="0"/>
      <dgm:spPr/>
    </dgm:pt>
    <dgm:pt modelId="{0477B6F6-BA9B-4A4A-AEE2-ACD82D3F6D9F}" type="pres">
      <dgm:prSet presAssocID="{ED8D0FBF-0C21-46C2-A185-CAE4838248B3}" presName="hierChild5" presStyleCnt="0"/>
      <dgm:spPr/>
    </dgm:pt>
    <dgm:pt modelId="{E86286DF-0045-42DF-8CAE-D1498A21AC3F}" type="pres">
      <dgm:prSet presAssocID="{68DD1A8D-8B39-4D65-8241-F89927CAA6BA}" presName="Name37" presStyleLbl="parChTrans1D2" presStyleIdx="3" presStyleCnt="8"/>
      <dgm:spPr/>
      <dgm:t>
        <a:bodyPr/>
        <a:lstStyle/>
        <a:p>
          <a:endParaRPr lang="en-US"/>
        </a:p>
      </dgm:t>
    </dgm:pt>
    <dgm:pt modelId="{AB1C721B-A848-430C-8D2D-A78E5872929A}" type="pres">
      <dgm:prSet presAssocID="{30410388-ED16-4148-91A6-5341A1AC1482}" presName="hierRoot2" presStyleCnt="0">
        <dgm:presLayoutVars>
          <dgm:hierBranch val="init"/>
        </dgm:presLayoutVars>
      </dgm:prSet>
      <dgm:spPr/>
    </dgm:pt>
    <dgm:pt modelId="{BEEC6D94-EC45-4A3E-90E7-1C8D7B144F61}" type="pres">
      <dgm:prSet presAssocID="{30410388-ED16-4148-91A6-5341A1AC1482}" presName="rootComposite" presStyleCnt="0"/>
      <dgm:spPr/>
    </dgm:pt>
    <dgm:pt modelId="{EE01E99D-D5E7-4DAD-930E-DDFBA1CA4025}" type="pres">
      <dgm:prSet presAssocID="{30410388-ED16-4148-91A6-5341A1AC1482}" presName="rootText" presStyleLbl="node2" presStyleIdx="3" presStyleCnt="8">
        <dgm:presLayoutVars>
          <dgm:chPref val="3"/>
        </dgm:presLayoutVars>
      </dgm:prSet>
      <dgm:spPr/>
      <dgm:t>
        <a:bodyPr/>
        <a:lstStyle/>
        <a:p>
          <a:endParaRPr lang="en-US"/>
        </a:p>
      </dgm:t>
    </dgm:pt>
    <dgm:pt modelId="{BDECC99A-D387-4674-BD30-D721609D0AC4}" type="pres">
      <dgm:prSet presAssocID="{30410388-ED16-4148-91A6-5341A1AC1482}" presName="rootConnector" presStyleLbl="node2" presStyleIdx="3" presStyleCnt="8"/>
      <dgm:spPr/>
      <dgm:t>
        <a:bodyPr/>
        <a:lstStyle/>
        <a:p>
          <a:endParaRPr lang="en-US"/>
        </a:p>
      </dgm:t>
    </dgm:pt>
    <dgm:pt modelId="{63F9A6BA-FB2C-46A8-8759-5928EA04FE13}" type="pres">
      <dgm:prSet presAssocID="{30410388-ED16-4148-91A6-5341A1AC1482}" presName="hierChild4" presStyleCnt="0"/>
      <dgm:spPr/>
    </dgm:pt>
    <dgm:pt modelId="{0BD8891F-866C-4186-BB60-703604EEA4E0}" type="pres">
      <dgm:prSet presAssocID="{30410388-ED16-4148-91A6-5341A1AC1482}" presName="hierChild5" presStyleCnt="0"/>
      <dgm:spPr/>
    </dgm:pt>
    <dgm:pt modelId="{C30C652D-4223-4855-9188-3DDF12F1A773}" type="pres">
      <dgm:prSet presAssocID="{7406D195-711B-4BEF-9822-03CA56DFD385}" presName="Name37" presStyleLbl="parChTrans1D2" presStyleIdx="4" presStyleCnt="8"/>
      <dgm:spPr/>
      <dgm:t>
        <a:bodyPr/>
        <a:lstStyle/>
        <a:p>
          <a:endParaRPr lang="en-US"/>
        </a:p>
      </dgm:t>
    </dgm:pt>
    <dgm:pt modelId="{3B297998-D9A9-4D8C-B684-2B70885A6595}" type="pres">
      <dgm:prSet presAssocID="{0DB5EC0A-7FD0-4D74-B452-0CF25EB38D15}" presName="hierRoot2" presStyleCnt="0">
        <dgm:presLayoutVars>
          <dgm:hierBranch val="init"/>
        </dgm:presLayoutVars>
      </dgm:prSet>
      <dgm:spPr/>
    </dgm:pt>
    <dgm:pt modelId="{516C50E8-75EC-4E27-B82F-8A81E42BC633}" type="pres">
      <dgm:prSet presAssocID="{0DB5EC0A-7FD0-4D74-B452-0CF25EB38D15}" presName="rootComposite" presStyleCnt="0"/>
      <dgm:spPr/>
    </dgm:pt>
    <dgm:pt modelId="{15E2AAE3-CC48-4E77-8FA3-6E223AF7C3DE}" type="pres">
      <dgm:prSet presAssocID="{0DB5EC0A-7FD0-4D74-B452-0CF25EB38D15}" presName="rootText" presStyleLbl="node2" presStyleIdx="4" presStyleCnt="8">
        <dgm:presLayoutVars>
          <dgm:chPref val="3"/>
        </dgm:presLayoutVars>
      </dgm:prSet>
      <dgm:spPr/>
      <dgm:t>
        <a:bodyPr/>
        <a:lstStyle/>
        <a:p>
          <a:endParaRPr lang="en-US"/>
        </a:p>
      </dgm:t>
    </dgm:pt>
    <dgm:pt modelId="{AD1DFE15-0A8A-4186-A788-368EFE72D170}" type="pres">
      <dgm:prSet presAssocID="{0DB5EC0A-7FD0-4D74-B452-0CF25EB38D15}" presName="rootConnector" presStyleLbl="node2" presStyleIdx="4" presStyleCnt="8"/>
      <dgm:spPr/>
      <dgm:t>
        <a:bodyPr/>
        <a:lstStyle/>
        <a:p>
          <a:endParaRPr lang="en-US"/>
        </a:p>
      </dgm:t>
    </dgm:pt>
    <dgm:pt modelId="{7F0BC669-31DD-4DE4-85B3-695719AF75B8}" type="pres">
      <dgm:prSet presAssocID="{0DB5EC0A-7FD0-4D74-B452-0CF25EB38D15}" presName="hierChild4" presStyleCnt="0"/>
      <dgm:spPr/>
    </dgm:pt>
    <dgm:pt modelId="{538F3546-46B8-418D-92D1-62787E59A3C4}" type="pres">
      <dgm:prSet presAssocID="{0DB5EC0A-7FD0-4D74-B452-0CF25EB38D15}" presName="hierChild5" presStyleCnt="0"/>
      <dgm:spPr/>
    </dgm:pt>
    <dgm:pt modelId="{1216CB1E-0F20-4835-BCFA-519E9B2F7C9F}" type="pres">
      <dgm:prSet presAssocID="{97869794-80B5-4732-B322-CE6B05AC6904}" presName="Name37" presStyleLbl="parChTrans1D2" presStyleIdx="5" presStyleCnt="8"/>
      <dgm:spPr/>
      <dgm:t>
        <a:bodyPr/>
        <a:lstStyle/>
        <a:p>
          <a:endParaRPr lang="en-US"/>
        </a:p>
      </dgm:t>
    </dgm:pt>
    <dgm:pt modelId="{2C30E28E-AD60-4DDE-917B-9AD70F272894}" type="pres">
      <dgm:prSet presAssocID="{49E799ED-A75E-4FD9-A187-33F3413FF8C3}" presName="hierRoot2" presStyleCnt="0">
        <dgm:presLayoutVars>
          <dgm:hierBranch val="init"/>
        </dgm:presLayoutVars>
      </dgm:prSet>
      <dgm:spPr/>
    </dgm:pt>
    <dgm:pt modelId="{107F237C-705A-4BD8-9CAA-DB03AD6D97C2}" type="pres">
      <dgm:prSet presAssocID="{49E799ED-A75E-4FD9-A187-33F3413FF8C3}" presName="rootComposite" presStyleCnt="0"/>
      <dgm:spPr/>
    </dgm:pt>
    <dgm:pt modelId="{5BEAA59B-B3A5-439C-9846-4575EE953B65}" type="pres">
      <dgm:prSet presAssocID="{49E799ED-A75E-4FD9-A187-33F3413FF8C3}" presName="rootText" presStyleLbl="node2" presStyleIdx="5" presStyleCnt="8">
        <dgm:presLayoutVars>
          <dgm:chPref val="3"/>
        </dgm:presLayoutVars>
      </dgm:prSet>
      <dgm:spPr/>
      <dgm:t>
        <a:bodyPr/>
        <a:lstStyle/>
        <a:p>
          <a:endParaRPr lang="en-US"/>
        </a:p>
      </dgm:t>
    </dgm:pt>
    <dgm:pt modelId="{6F963234-BCDA-4D19-A965-8764225482B4}" type="pres">
      <dgm:prSet presAssocID="{49E799ED-A75E-4FD9-A187-33F3413FF8C3}" presName="rootConnector" presStyleLbl="node2" presStyleIdx="5" presStyleCnt="8"/>
      <dgm:spPr/>
      <dgm:t>
        <a:bodyPr/>
        <a:lstStyle/>
        <a:p>
          <a:endParaRPr lang="en-US"/>
        </a:p>
      </dgm:t>
    </dgm:pt>
    <dgm:pt modelId="{2CF874E6-C829-4A53-B85F-97F9566359C1}" type="pres">
      <dgm:prSet presAssocID="{49E799ED-A75E-4FD9-A187-33F3413FF8C3}" presName="hierChild4" presStyleCnt="0"/>
      <dgm:spPr/>
    </dgm:pt>
    <dgm:pt modelId="{DB8B3292-216A-4B12-9F8B-E6E1F3764BE4}" type="pres">
      <dgm:prSet presAssocID="{49E799ED-A75E-4FD9-A187-33F3413FF8C3}" presName="hierChild5" presStyleCnt="0"/>
      <dgm:spPr/>
    </dgm:pt>
    <dgm:pt modelId="{EF4E90A3-A50A-4E11-AD17-6C332AD51AA0}" type="pres">
      <dgm:prSet presAssocID="{0D9410CC-7622-42C2-A07F-F4F13F08EA5D}" presName="Name37" presStyleLbl="parChTrans1D2" presStyleIdx="6" presStyleCnt="8"/>
      <dgm:spPr/>
      <dgm:t>
        <a:bodyPr/>
        <a:lstStyle/>
        <a:p>
          <a:endParaRPr lang="en-US"/>
        </a:p>
      </dgm:t>
    </dgm:pt>
    <dgm:pt modelId="{85B84AB9-09D8-4E9F-B9D4-6B4B6E62BD46}" type="pres">
      <dgm:prSet presAssocID="{DC66FD7C-DFD6-4A6F-99F1-1980F74A2EC4}" presName="hierRoot2" presStyleCnt="0">
        <dgm:presLayoutVars>
          <dgm:hierBranch val="init"/>
        </dgm:presLayoutVars>
      </dgm:prSet>
      <dgm:spPr/>
    </dgm:pt>
    <dgm:pt modelId="{77C2AF97-C073-471D-A3F5-B189B3898A28}" type="pres">
      <dgm:prSet presAssocID="{DC66FD7C-DFD6-4A6F-99F1-1980F74A2EC4}" presName="rootComposite" presStyleCnt="0"/>
      <dgm:spPr/>
    </dgm:pt>
    <dgm:pt modelId="{77D0C538-B423-4001-980F-984AA248F9EE}" type="pres">
      <dgm:prSet presAssocID="{DC66FD7C-DFD6-4A6F-99F1-1980F74A2EC4}" presName="rootText" presStyleLbl="node2" presStyleIdx="6" presStyleCnt="8">
        <dgm:presLayoutVars>
          <dgm:chPref val="3"/>
        </dgm:presLayoutVars>
      </dgm:prSet>
      <dgm:spPr/>
      <dgm:t>
        <a:bodyPr/>
        <a:lstStyle/>
        <a:p>
          <a:endParaRPr lang="en-US"/>
        </a:p>
      </dgm:t>
    </dgm:pt>
    <dgm:pt modelId="{C3393944-A712-4FBE-BC50-743DEE48B969}" type="pres">
      <dgm:prSet presAssocID="{DC66FD7C-DFD6-4A6F-99F1-1980F74A2EC4}" presName="rootConnector" presStyleLbl="node2" presStyleIdx="6" presStyleCnt="8"/>
      <dgm:spPr/>
      <dgm:t>
        <a:bodyPr/>
        <a:lstStyle/>
        <a:p>
          <a:endParaRPr lang="en-US"/>
        </a:p>
      </dgm:t>
    </dgm:pt>
    <dgm:pt modelId="{BFE9D5B9-2280-4841-9E6F-ACE81DDC6176}" type="pres">
      <dgm:prSet presAssocID="{DC66FD7C-DFD6-4A6F-99F1-1980F74A2EC4}" presName="hierChild4" presStyleCnt="0"/>
      <dgm:spPr/>
    </dgm:pt>
    <dgm:pt modelId="{D5FF6DB1-D863-4FD7-A25B-94745FEC59A3}" type="pres">
      <dgm:prSet presAssocID="{DC66FD7C-DFD6-4A6F-99F1-1980F74A2EC4}" presName="hierChild5" presStyleCnt="0"/>
      <dgm:spPr/>
    </dgm:pt>
    <dgm:pt modelId="{4344E7C4-D275-4AA6-8253-247187C85110}" type="pres">
      <dgm:prSet presAssocID="{DE598F67-A7FB-4BD1-9CAF-A8C778680A08}" presName="Name37" presStyleLbl="parChTrans1D2" presStyleIdx="7" presStyleCnt="8"/>
      <dgm:spPr/>
      <dgm:t>
        <a:bodyPr/>
        <a:lstStyle/>
        <a:p>
          <a:endParaRPr lang="en-US"/>
        </a:p>
      </dgm:t>
    </dgm:pt>
    <dgm:pt modelId="{47DD50B7-1A4B-45AA-9C3A-80DFB279BDF2}" type="pres">
      <dgm:prSet presAssocID="{B832B781-13B8-4DD0-9CE5-B486BD74A322}" presName="hierRoot2" presStyleCnt="0">
        <dgm:presLayoutVars>
          <dgm:hierBranch val="init"/>
        </dgm:presLayoutVars>
      </dgm:prSet>
      <dgm:spPr/>
    </dgm:pt>
    <dgm:pt modelId="{0317BC29-E5AC-43B6-86D6-CC26A86E5D6F}" type="pres">
      <dgm:prSet presAssocID="{B832B781-13B8-4DD0-9CE5-B486BD74A322}" presName="rootComposite" presStyleCnt="0"/>
      <dgm:spPr/>
    </dgm:pt>
    <dgm:pt modelId="{AB128C18-E08D-4736-8E4F-58FBC71E4196}" type="pres">
      <dgm:prSet presAssocID="{B832B781-13B8-4DD0-9CE5-B486BD74A322}" presName="rootText" presStyleLbl="node2" presStyleIdx="7" presStyleCnt="8">
        <dgm:presLayoutVars>
          <dgm:chPref val="3"/>
        </dgm:presLayoutVars>
      </dgm:prSet>
      <dgm:spPr/>
      <dgm:t>
        <a:bodyPr/>
        <a:lstStyle/>
        <a:p>
          <a:endParaRPr lang="en-US"/>
        </a:p>
      </dgm:t>
    </dgm:pt>
    <dgm:pt modelId="{ECFDF590-CE09-4649-B2AE-E1D047E573FF}" type="pres">
      <dgm:prSet presAssocID="{B832B781-13B8-4DD0-9CE5-B486BD74A322}" presName="rootConnector" presStyleLbl="node2" presStyleIdx="7" presStyleCnt="8"/>
      <dgm:spPr/>
      <dgm:t>
        <a:bodyPr/>
        <a:lstStyle/>
        <a:p>
          <a:endParaRPr lang="en-US"/>
        </a:p>
      </dgm:t>
    </dgm:pt>
    <dgm:pt modelId="{AF1B6667-3686-4221-96A8-005BBE9C5B03}" type="pres">
      <dgm:prSet presAssocID="{B832B781-13B8-4DD0-9CE5-B486BD74A322}" presName="hierChild4" presStyleCnt="0"/>
      <dgm:spPr/>
    </dgm:pt>
    <dgm:pt modelId="{F2B7F58F-B76C-4F13-8F02-063FC04F9210}" type="pres">
      <dgm:prSet presAssocID="{B832B781-13B8-4DD0-9CE5-B486BD74A322}" presName="hierChild5" presStyleCnt="0"/>
      <dgm:spPr/>
    </dgm:pt>
    <dgm:pt modelId="{2B106A24-D982-4646-8922-E38207EF64CF}" type="pres">
      <dgm:prSet presAssocID="{B9715387-B1A8-4C00-A3E2-2C970AF54F8A}" presName="hierChild3" presStyleCnt="0"/>
      <dgm:spPr/>
    </dgm:pt>
  </dgm:ptLst>
  <dgm:cxnLst>
    <dgm:cxn modelId="{EE82379F-E3A0-4534-9444-EE185211CFC1}" type="presOf" srcId="{E65C3E00-BD4E-4E12-A381-AD1BA6CE3457}" destId="{E286BC0C-996B-4731-B5DD-61DF9740B745}" srcOrd="1" destOrd="0" presId="urn:microsoft.com/office/officeart/2005/8/layout/orgChart1"/>
    <dgm:cxn modelId="{014A0813-CB07-4AA6-A3A8-6A0B29A49288}" type="presOf" srcId="{B9715387-B1A8-4C00-A3E2-2C970AF54F8A}" destId="{AC4C260F-17B3-4A98-8ECD-D2DC9356CAFC}" srcOrd="0" destOrd="0" presId="urn:microsoft.com/office/officeart/2005/8/layout/orgChart1"/>
    <dgm:cxn modelId="{E9AB50AE-D8D1-4812-946C-E842ED705894}" type="presOf" srcId="{7406D195-711B-4BEF-9822-03CA56DFD385}" destId="{C30C652D-4223-4855-9188-3DDF12F1A773}" srcOrd="0" destOrd="0" presId="urn:microsoft.com/office/officeart/2005/8/layout/orgChart1"/>
    <dgm:cxn modelId="{43469D7C-518E-4D81-8678-EF5185AE0614}" srcId="{B9715387-B1A8-4C00-A3E2-2C970AF54F8A}" destId="{1D0AE913-F890-431E-9101-6628B1E02E0D}" srcOrd="0" destOrd="0" parTransId="{53593E6B-67D6-474A-A751-752B90D6EA53}" sibTransId="{38DA63DD-0DE3-4E2A-B18C-8F059E33EF53}"/>
    <dgm:cxn modelId="{DB7B6018-30A7-4180-B176-F38B81EDC28C}" type="presOf" srcId="{68DD1A8D-8B39-4D65-8241-F89927CAA6BA}" destId="{E86286DF-0045-42DF-8CAE-D1498A21AC3F}" srcOrd="0" destOrd="0" presId="urn:microsoft.com/office/officeart/2005/8/layout/orgChart1"/>
    <dgm:cxn modelId="{AE11E7C3-C7A2-4FD4-9452-190E7E5FA0EF}" type="presOf" srcId="{DC66FD7C-DFD6-4A6F-99F1-1980F74A2EC4}" destId="{C3393944-A712-4FBE-BC50-743DEE48B969}" srcOrd="1" destOrd="0" presId="urn:microsoft.com/office/officeart/2005/8/layout/orgChart1"/>
    <dgm:cxn modelId="{E759F532-E697-4C4E-9518-3FC49525A8C6}" type="presOf" srcId="{B832B781-13B8-4DD0-9CE5-B486BD74A322}" destId="{AB128C18-E08D-4736-8E4F-58FBC71E4196}" srcOrd="0" destOrd="0" presId="urn:microsoft.com/office/officeart/2005/8/layout/orgChart1"/>
    <dgm:cxn modelId="{BC6FECA8-E6A7-45DE-8798-19A68B3AF32C}" srcId="{B9715387-B1A8-4C00-A3E2-2C970AF54F8A}" destId="{B832B781-13B8-4DD0-9CE5-B486BD74A322}" srcOrd="7" destOrd="0" parTransId="{DE598F67-A7FB-4BD1-9CAF-A8C778680A08}" sibTransId="{3F953CAA-A768-44A5-88C5-97F20259BFC8}"/>
    <dgm:cxn modelId="{3A88FEA8-F717-42BC-8E6E-E1F567A65243}" type="presOf" srcId="{0DB5EC0A-7FD0-4D74-B452-0CF25EB38D15}" destId="{15E2AAE3-CC48-4E77-8FA3-6E223AF7C3DE}" srcOrd="0" destOrd="0" presId="urn:microsoft.com/office/officeart/2005/8/layout/orgChart1"/>
    <dgm:cxn modelId="{72128599-EEF5-42E5-B880-ADCAE6795DA4}" type="presOf" srcId="{53593E6B-67D6-474A-A751-752B90D6EA53}" destId="{F9B6676F-29A0-45C0-A0A0-6CD570BAB375}" srcOrd="0" destOrd="0" presId="urn:microsoft.com/office/officeart/2005/8/layout/orgChart1"/>
    <dgm:cxn modelId="{F41E1A47-A144-4FF9-88B5-6130E6DCF0D9}" type="presOf" srcId="{94C950A5-AFF0-4DF4-87DD-4C14CEB6D335}" destId="{3F5BAF75-AC35-4F2F-82CA-0A03F375F463}" srcOrd="0" destOrd="0" presId="urn:microsoft.com/office/officeart/2005/8/layout/orgChart1"/>
    <dgm:cxn modelId="{FEC3FAFD-E1DB-457E-A8AA-7DE708F2CE86}" srcId="{B9715387-B1A8-4C00-A3E2-2C970AF54F8A}" destId="{E65C3E00-BD4E-4E12-A381-AD1BA6CE3457}" srcOrd="1" destOrd="0" parTransId="{94C950A5-AFF0-4DF4-87DD-4C14CEB6D335}" sibTransId="{74D72ABA-4B25-4AB7-853B-7C939FB9F24D}"/>
    <dgm:cxn modelId="{6D6C11E8-7868-4257-9FE0-541BDCD99401}" type="presOf" srcId="{ED8D0FBF-0C21-46C2-A185-CAE4838248B3}" destId="{B1F6D4DE-F680-4C8B-83A4-87E4F2486D0F}" srcOrd="1" destOrd="0" presId="urn:microsoft.com/office/officeart/2005/8/layout/orgChart1"/>
    <dgm:cxn modelId="{E0C8C8AD-1003-481E-9613-2B94CC04FF77}" type="presOf" srcId="{30410388-ED16-4148-91A6-5341A1AC1482}" destId="{EE01E99D-D5E7-4DAD-930E-DDFBA1CA4025}" srcOrd="0" destOrd="0" presId="urn:microsoft.com/office/officeart/2005/8/layout/orgChart1"/>
    <dgm:cxn modelId="{B6F5591B-1D9A-456A-83EE-DFAADCF14DDF}" srcId="{B9715387-B1A8-4C00-A3E2-2C970AF54F8A}" destId="{0DB5EC0A-7FD0-4D74-B452-0CF25EB38D15}" srcOrd="4" destOrd="0" parTransId="{7406D195-711B-4BEF-9822-03CA56DFD385}" sibTransId="{681CE515-A10B-4B3F-BC94-252D3F2D2378}"/>
    <dgm:cxn modelId="{1E782D81-B6E9-470B-BCC1-59D35CD662D9}" type="presOf" srcId="{DC66FD7C-DFD6-4A6F-99F1-1980F74A2EC4}" destId="{77D0C538-B423-4001-980F-984AA248F9EE}" srcOrd="0" destOrd="0" presId="urn:microsoft.com/office/officeart/2005/8/layout/orgChart1"/>
    <dgm:cxn modelId="{862B48EC-9FA5-41D9-B22E-6F088B5C4CBB}" type="presOf" srcId="{0DB5EC0A-7FD0-4D74-B452-0CF25EB38D15}" destId="{AD1DFE15-0A8A-4186-A788-368EFE72D170}" srcOrd="1" destOrd="0" presId="urn:microsoft.com/office/officeart/2005/8/layout/orgChart1"/>
    <dgm:cxn modelId="{AB9FD1C5-8F26-473C-B7BD-F88C729AA905}" srcId="{B9715387-B1A8-4C00-A3E2-2C970AF54F8A}" destId="{49E799ED-A75E-4FD9-A187-33F3413FF8C3}" srcOrd="5" destOrd="0" parTransId="{97869794-80B5-4732-B322-CE6B05AC6904}" sibTransId="{BA88E416-6A07-4CA7-AB1C-492CAB57E1CE}"/>
    <dgm:cxn modelId="{6AEC29E5-BDE8-4DD2-B079-3FAE1552CECD}" type="presOf" srcId="{ED8D0FBF-0C21-46C2-A185-CAE4838248B3}" destId="{DC243407-AF22-42CC-861D-793405F3EEB7}" srcOrd="0" destOrd="0" presId="urn:microsoft.com/office/officeart/2005/8/layout/orgChart1"/>
    <dgm:cxn modelId="{6992DA9D-463D-4801-A70C-3C53B7F74E97}" type="presOf" srcId="{49E799ED-A75E-4FD9-A187-33F3413FF8C3}" destId="{5BEAA59B-B3A5-439C-9846-4575EE953B65}" srcOrd="0" destOrd="0" presId="urn:microsoft.com/office/officeart/2005/8/layout/orgChart1"/>
    <dgm:cxn modelId="{36DE2908-F67E-4122-9C39-D3F34E0C6F58}" srcId="{B9715387-B1A8-4C00-A3E2-2C970AF54F8A}" destId="{ED8D0FBF-0C21-46C2-A185-CAE4838248B3}" srcOrd="2" destOrd="0" parTransId="{4FD6625F-4CB7-4636-B9DA-E198A1C6DDFB}" sibTransId="{2416E58D-E10C-42AE-A82B-0777DFF20F0C}"/>
    <dgm:cxn modelId="{FA923B99-D402-4DE0-8693-444AD688860F}" type="presOf" srcId="{49E799ED-A75E-4FD9-A187-33F3413FF8C3}" destId="{6F963234-BCDA-4D19-A965-8764225482B4}" srcOrd="1" destOrd="0" presId="urn:microsoft.com/office/officeart/2005/8/layout/orgChart1"/>
    <dgm:cxn modelId="{CEC444C4-917C-4A90-BD92-D5D8B6CFC278}" type="presOf" srcId="{B832B781-13B8-4DD0-9CE5-B486BD74A322}" destId="{ECFDF590-CE09-4649-B2AE-E1D047E573FF}" srcOrd="1" destOrd="0" presId="urn:microsoft.com/office/officeart/2005/8/layout/orgChart1"/>
    <dgm:cxn modelId="{3490BB41-3BAF-43B1-9ED1-2A25FE820CF9}" type="presOf" srcId="{E65C3E00-BD4E-4E12-A381-AD1BA6CE3457}" destId="{75A62E97-1A45-47CC-B9DA-A31C3110C6BC}" srcOrd="0" destOrd="0" presId="urn:microsoft.com/office/officeart/2005/8/layout/orgChart1"/>
    <dgm:cxn modelId="{C12D2629-90B1-4554-9192-7C4974999514}" type="presOf" srcId="{0D9410CC-7622-42C2-A07F-F4F13F08EA5D}" destId="{EF4E90A3-A50A-4E11-AD17-6C332AD51AA0}" srcOrd="0" destOrd="0" presId="urn:microsoft.com/office/officeart/2005/8/layout/orgChart1"/>
    <dgm:cxn modelId="{81E32EC7-5A7C-4780-8371-AF93A64A14F5}" type="presOf" srcId="{97869794-80B5-4732-B322-CE6B05AC6904}" destId="{1216CB1E-0F20-4835-BCFA-519E9B2F7C9F}" srcOrd="0" destOrd="0" presId="urn:microsoft.com/office/officeart/2005/8/layout/orgChart1"/>
    <dgm:cxn modelId="{BCB4AC2F-7630-44A9-8633-5CB88094A33D}" srcId="{B9715387-B1A8-4C00-A3E2-2C970AF54F8A}" destId="{DC66FD7C-DFD6-4A6F-99F1-1980F74A2EC4}" srcOrd="6" destOrd="0" parTransId="{0D9410CC-7622-42C2-A07F-F4F13F08EA5D}" sibTransId="{2A4E76FC-0554-47C4-AC36-D9FEE3C41C92}"/>
    <dgm:cxn modelId="{6BA2BE6F-9D09-429B-A069-B0CBA9D971D3}" type="presOf" srcId="{DE598F67-A7FB-4BD1-9CAF-A8C778680A08}" destId="{4344E7C4-D275-4AA6-8253-247187C85110}" srcOrd="0" destOrd="0" presId="urn:microsoft.com/office/officeart/2005/8/layout/orgChart1"/>
    <dgm:cxn modelId="{4277CA95-8892-4A46-ADFD-6BC99E3FE60B}" type="presOf" srcId="{30410388-ED16-4148-91A6-5341A1AC1482}" destId="{BDECC99A-D387-4674-BD30-D721609D0AC4}" srcOrd="1" destOrd="0" presId="urn:microsoft.com/office/officeart/2005/8/layout/orgChart1"/>
    <dgm:cxn modelId="{F6F777FE-89EF-43A1-A8B7-B3B1045C9A20}" type="presOf" srcId="{1D0AE913-F890-431E-9101-6628B1E02E0D}" destId="{912526D3-8A70-4AD6-A08C-4BC7D9CDE988}" srcOrd="1" destOrd="0" presId="urn:microsoft.com/office/officeart/2005/8/layout/orgChart1"/>
    <dgm:cxn modelId="{74F1BA00-CA39-430A-A2C7-499CEEEA934D}" type="presOf" srcId="{EA8E3CC1-13D8-47C4-B79A-8D6B11A251F6}" destId="{B4079B5D-DF71-40DD-B3EC-DFAE6CD4699F}" srcOrd="0" destOrd="0" presId="urn:microsoft.com/office/officeart/2005/8/layout/orgChart1"/>
    <dgm:cxn modelId="{22324881-4B20-45EA-9F79-43E3B6814004}" srcId="{B9715387-B1A8-4C00-A3E2-2C970AF54F8A}" destId="{30410388-ED16-4148-91A6-5341A1AC1482}" srcOrd="3" destOrd="0" parTransId="{68DD1A8D-8B39-4D65-8241-F89927CAA6BA}" sibTransId="{4C8A3D74-C56F-4E1C-840C-710CD2AC8266}"/>
    <dgm:cxn modelId="{6F4CE235-C066-49D5-89D0-71CE298508A4}" type="presOf" srcId="{1D0AE913-F890-431E-9101-6628B1E02E0D}" destId="{168F0D37-C1AC-4F05-BCCB-DB80D288C53C}" srcOrd="0" destOrd="0" presId="urn:microsoft.com/office/officeart/2005/8/layout/orgChart1"/>
    <dgm:cxn modelId="{2D6C9FCA-A794-426E-8AEF-373E2140309D}" type="presOf" srcId="{4FD6625F-4CB7-4636-B9DA-E198A1C6DDFB}" destId="{35F7F516-F447-4D7D-83D0-2418E71829C8}" srcOrd="0" destOrd="0" presId="urn:microsoft.com/office/officeart/2005/8/layout/orgChart1"/>
    <dgm:cxn modelId="{26E9AE9E-8913-465C-B3D2-9273A3E620F6}" type="presOf" srcId="{B9715387-B1A8-4C00-A3E2-2C970AF54F8A}" destId="{560C5ED5-517B-4763-B313-AF493D9BBDCD}" srcOrd="1" destOrd="0" presId="urn:microsoft.com/office/officeart/2005/8/layout/orgChart1"/>
    <dgm:cxn modelId="{BAEBE757-C31A-445C-A5C8-AFDC2A53E338}" srcId="{EA8E3CC1-13D8-47C4-B79A-8D6B11A251F6}" destId="{B9715387-B1A8-4C00-A3E2-2C970AF54F8A}" srcOrd="0" destOrd="0" parTransId="{A59C6E0F-91E3-4DA1-B362-65665E97E2FA}" sibTransId="{93917B9F-8010-49A0-B85F-3CF42857EA20}"/>
    <dgm:cxn modelId="{28B95130-9D95-4893-A4BC-3C714959E4DF}" type="presParOf" srcId="{B4079B5D-DF71-40DD-B3EC-DFAE6CD4699F}" destId="{E51D487F-52F3-4877-81F0-022A7F859001}" srcOrd="0" destOrd="0" presId="urn:microsoft.com/office/officeart/2005/8/layout/orgChart1"/>
    <dgm:cxn modelId="{5CC03F4A-CB62-4921-903A-F2A6F1758040}" type="presParOf" srcId="{E51D487F-52F3-4877-81F0-022A7F859001}" destId="{5D58E807-AD7F-4D18-B636-9E648831C0EA}" srcOrd="0" destOrd="0" presId="urn:microsoft.com/office/officeart/2005/8/layout/orgChart1"/>
    <dgm:cxn modelId="{0B7756F4-7A29-4F84-B36A-75121AC4DB7B}" type="presParOf" srcId="{5D58E807-AD7F-4D18-B636-9E648831C0EA}" destId="{AC4C260F-17B3-4A98-8ECD-D2DC9356CAFC}" srcOrd="0" destOrd="0" presId="urn:microsoft.com/office/officeart/2005/8/layout/orgChart1"/>
    <dgm:cxn modelId="{4E0BE73C-B878-4899-AF9F-CF2F01B8BE70}" type="presParOf" srcId="{5D58E807-AD7F-4D18-B636-9E648831C0EA}" destId="{560C5ED5-517B-4763-B313-AF493D9BBDCD}" srcOrd="1" destOrd="0" presId="urn:microsoft.com/office/officeart/2005/8/layout/orgChart1"/>
    <dgm:cxn modelId="{544BFB6B-FCEC-4119-8BBA-96701C93F9F9}" type="presParOf" srcId="{E51D487F-52F3-4877-81F0-022A7F859001}" destId="{E72817A2-3FA7-4961-B79A-F4B30DC0CA69}" srcOrd="1" destOrd="0" presId="urn:microsoft.com/office/officeart/2005/8/layout/orgChart1"/>
    <dgm:cxn modelId="{4739C9EA-2BEF-4909-9BB2-BE444957CB01}" type="presParOf" srcId="{E72817A2-3FA7-4961-B79A-F4B30DC0CA69}" destId="{F9B6676F-29A0-45C0-A0A0-6CD570BAB375}" srcOrd="0" destOrd="0" presId="urn:microsoft.com/office/officeart/2005/8/layout/orgChart1"/>
    <dgm:cxn modelId="{90B7142F-1C7A-40BD-8CA7-36AF46E4FA74}" type="presParOf" srcId="{E72817A2-3FA7-4961-B79A-F4B30DC0CA69}" destId="{85C6DCDE-7055-4544-ABFC-66B4D2406C22}" srcOrd="1" destOrd="0" presId="urn:microsoft.com/office/officeart/2005/8/layout/orgChart1"/>
    <dgm:cxn modelId="{DFAC550D-45F7-46EE-BDA8-80A940122BE0}" type="presParOf" srcId="{85C6DCDE-7055-4544-ABFC-66B4D2406C22}" destId="{6DCF9528-2FC4-4424-9450-65995C11C707}" srcOrd="0" destOrd="0" presId="urn:microsoft.com/office/officeart/2005/8/layout/orgChart1"/>
    <dgm:cxn modelId="{DEC9EF67-2C94-46C5-AB45-B98498A88B68}" type="presParOf" srcId="{6DCF9528-2FC4-4424-9450-65995C11C707}" destId="{168F0D37-C1AC-4F05-BCCB-DB80D288C53C}" srcOrd="0" destOrd="0" presId="urn:microsoft.com/office/officeart/2005/8/layout/orgChart1"/>
    <dgm:cxn modelId="{8AE83FD3-9944-4C61-A743-45548DFC1D49}" type="presParOf" srcId="{6DCF9528-2FC4-4424-9450-65995C11C707}" destId="{912526D3-8A70-4AD6-A08C-4BC7D9CDE988}" srcOrd="1" destOrd="0" presId="urn:microsoft.com/office/officeart/2005/8/layout/orgChart1"/>
    <dgm:cxn modelId="{1F5144B0-0FDE-41E3-B8C9-2A47991FD6A1}" type="presParOf" srcId="{85C6DCDE-7055-4544-ABFC-66B4D2406C22}" destId="{94DB8AC9-1867-464C-ACFA-126FC7107ABE}" srcOrd="1" destOrd="0" presId="urn:microsoft.com/office/officeart/2005/8/layout/orgChart1"/>
    <dgm:cxn modelId="{8AA4D040-79B4-439B-985A-7076E5B94C1D}" type="presParOf" srcId="{85C6DCDE-7055-4544-ABFC-66B4D2406C22}" destId="{C1933EC0-1084-45A6-87E5-21DCD755A10E}" srcOrd="2" destOrd="0" presId="urn:microsoft.com/office/officeart/2005/8/layout/orgChart1"/>
    <dgm:cxn modelId="{0AE8AF5B-639C-455C-BC70-F07C07D4B9DF}" type="presParOf" srcId="{E72817A2-3FA7-4961-B79A-F4B30DC0CA69}" destId="{3F5BAF75-AC35-4F2F-82CA-0A03F375F463}" srcOrd="2" destOrd="0" presId="urn:microsoft.com/office/officeart/2005/8/layout/orgChart1"/>
    <dgm:cxn modelId="{0D50B30F-FA15-4242-8431-176D8E883C71}" type="presParOf" srcId="{E72817A2-3FA7-4961-B79A-F4B30DC0CA69}" destId="{068BFE55-979F-47A6-91B7-876D52FD6F64}" srcOrd="3" destOrd="0" presId="urn:microsoft.com/office/officeart/2005/8/layout/orgChart1"/>
    <dgm:cxn modelId="{202FD1AE-71BB-4129-8339-E16D92A69902}" type="presParOf" srcId="{068BFE55-979F-47A6-91B7-876D52FD6F64}" destId="{F364AF8B-4096-4AA7-8133-099995C8240E}" srcOrd="0" destOrd="0" presId="urn:microsoft.com/office/officeart/2005/8/layout/orgChart1"/>
    <dgm:cxn modelId="{3AD42DA2-6E72-4BF5-9539-B5F3709A3793}" type="presParOf" srcId="{F364AF8B-4096-4AA7-8133-099995C8240E}" destId="{75A62E97-1A45-47CC-B9DA-A31C3110C6BC}" srcOrd="0" destOrd="0" presId="urn:microsoft.com/office/officeart/2005/8/layout/orgChart1"/>
    <dgm:cxn modelId="{DC70E968-1E0C-4B65-8E85-D662C838C7BB}" type="presParOf" srcId="{F364AF8B-4096-4AA7-8133-099995C8240E}" destId="{E286BC0C-996B-4731-B5DD-61DF9740B745}" srcOrd="1" destOrd="0" presId="urn:microsoft.com/office/officeart/2005/8/layout/orgChart1"/>
    <dgm:cxn modelId="{A7109469-FC49-4A07-A2C2-D85E1C1AF6AD}" type="presParOf" srcId="{068BFE55-979F-47A6-91B7-876D52FD6F64}" destId="{D691F74C-F95D-44B5-BB95-993ACB0A0F70}" srcOrd="1" destOrd="0" presId="urn:microsoft.com/office/officeart/2005/8/layout/orgChart1"/>
    <dgm:cxn modelId="{F8AA561F-4E1B-46B9-8441-257A395E58F7}" type="presParOf" srcId="{068BFE55-979F-47A6-91B7-876D52FD6F64}" destId="{228433C5-E8EF-4FDD-820B-979E9A493C4E}" srcOrd="2" destOrd="0" presId="urn:microsoft.com/office/officeart/2005/8/layout/orgChart1"/>
    <dgm:cxn modelId="{BB5B7776-761F-412A-8671-D22CB0443685}" type="presParOf" srcId="{E72817A2-3FA7-4961-B79A-F4B30DC0CA69}" destId="{35F7F516-F447-4D7D-83D0-2418E71829C8}" srcOrd="4" destOrd="0" presId="urn:microsoft.com/office/officeart/2005/8/layout/orgChart1"/>
    <dgm:cxn modelId="{5E3C198D-C73F-4741-A09F-F25183187353}" type="presParOf" srcId="{E72817A2-3FA7-4961-B79A-F4B30DC0CA69}" destId="{0A8EC5D2-EABD-4704-AA71-387EFBECFC47}" srcOrd="5" destOrd="0" presId="urn:microsoft.com/office/officeart/2005/8/layout/orgChart1"/>
    <dgm:cxn modelId="{74BF9C5A-6557-45B6-B207-262AEF484F04}" type="presParOf" srcId="{0A8EC5D2-EABD-4704-AA71-387EFBECFC47}" destId="{32B4FF7E-6F4E-421D-9393-103153D2CCE4}" srcOrd="0" destOrd="0" presId="urn:microsoft.com/office/officeart/2005/8/layout/orgChart1"/>
    <dgm:cxn modelId="{510F9FCD-DDFC-4C6F-9503-77A99EA61CE3}" type="presParOf" srcId="{32B4FF7E-6F4E-421D-9393-103153D2CCE4}" destId="{DC243407-AF22-42CC-861D-793405F3EEB7}" srcOrd="0" destOrd="0" presId="urn:microsoft.com/office/officeart/2005/8/layout/orgChart1"/>
    <dgm:cxn modelId="{75733E0F-D32D-496A-8974-CCB83966ACDB}" type="presParOf" srcId="{32B4FF7E-6F4E-421D-9393-103153D2CCE4}" destId="{B1F6D4DE-F680-4C8B-83A4-87E4F2486D0F}" srcOrd="1" destOrd="0" presId="urn:microsoft.com/office/officeart/2005/8/layout/orgChart1"/>
    <dgm:cxn modelId="{403F6D13-D593-40DC-B6E2-4C37EF0AF35F}" type="presParOf" srcId="{0A8EC5D2-EABD-4704-AA71-387EFBECFC47}" destId="{162D7CD5-4C8F-4651-A189-31D831BC6C73}" srcOrd="1" destOrd="0" presId="urn:microsoft.com/office/officeart/2005/8/layout/orgChart1"/>
    <dgm:cxn modelId="{A2F00912-A3C3-4B81-B4C5-0605B6BB960F}" type="presParOf" srcId="{0A8EC5D2-EABD-4704-AA71-387EFBECFC47}" destId="{0477B6F6-BA9B-4A4A-AEE2-ACD82D3F6D9F}" srcOrd="2" destOrd="0" presId="urn:microsoft.com/office/officeart/2005/8/layout/orgChart1"/>
    <dgm:cxn modelId="{89BDCF14-D3DC-48FB-8CDB-56AD83C52DAD}" type="presParOf" srcId="{E72817A2-3FA7-4961-B79A-F4B30DC0CA69}" destId="{E86286DF-0045-42DF-8CAE-D1498A21AC3F}" srcOrd="6" destOrd="0" presId="urn:microsoft.com/office/officeart/2005/8/layout/orgChart1"/>
    <dgm:cxn modelId="{5926F522-0243-47C6-A39E-F0FB8810A5E5}" type="presParOf" srcId="{E72817A2-3FA7-4961-B79A-F4B30DC0CA69}" destId="{AB1C721B-A848-430C-8D2D-A78E5872929A}" srcOrd="7" destOrd="0" presId="urn:microsoft.com/office/officeart/2005/8/layout/orgChart1"/>
    <dgm:cxn modelId="{90E29BED-00DE-41D1-9E05-F617D5E456A8}" type="presParOf" srcId="{AB1C721B-A848-430C-8D2D-A78E5872929A}" destId="{BEEC6D94-EC45-4A3E-90E7-1C8D7B144F61}" srcOrd="0" destOrd="0" presId="urn:microsoft.com/office/officeart/2005/8/layout/orgChart1"/>
    <dgm:cxn modelId="{EA35FA16-D133-4534-834D-31DD1529A2C3}" type="presParOf" srcId="{BEEC6D94-EC45-4A3E-90E7-1C8D7B144F61}" destId="{EE01E99D-D5E7-4DAD-930E-DDFBA1CA4025}" srcOrd="0" destOrd="0" presId="urn:microsoft.com/office/officeart/2005/8/layout/orgChart1"/>
    <dgm:cxn modelId="{422C48A6-6912-4326-902A-8C66BF6DD619}" type="presParOf" srcId="{BEEC6D94-EC45-4A3E-90E7-1C8D7B144F61}" destId="{BDECC99A-D387-4674-BD30-D721609D0AC4}" srcOrd="1" destOrd="0" presId="urn:microsoft.com/office/officeart/2005/8/layout/orgChart1"/>
    <dgm:cxn modelId="{9DFB83CE-48FF-4C3B-996D-4A6B8EE3C96F}" type="presParOf" srcId="{AB1C721B-A848-430C-8D2D-A78E5872929A}" destId="{63F9A6BA-FB2C-46A8-8759-5928EA04FE13}" srcOrd="1" destOrd="0" presId="urn:microsoft.com/office/officeart/2005/8/layout/orgChart1"/>
    <dgm:cxn modelId="{48BB74F7-6BFF-4A07-A6C5-6D30BF74E7E3}" type="presParOf" srcId="{AB1C721B-A848-430C-8D2D-A78E5872929A}" destId="{0BD8891F-866C-4186-BB60-703604EEA4E0}" srcOrd="2" destOrd="0" presId="urn:microsoft.com/office/officeart/2005/8/layout/orgChart1"/>
    <dgm:cxn modelId="{C3BBF8C6-06DC-454A-A547-FE98CF34F2B5}" type="presParOf" srcId="{E72817A2-3FA7-4961-B79A-F4B30DC0CA69}" destId="{C30C652D-4223-4855-9188-3DDF12F1A773}" srcOrd="8" destOrd="0" presId="urn:microsoft.com/office/officeart/2005/8/layout/orgChart1"/>
    <dgm:cxn modelId="{9C272C51-36EF-44C7-AC79-C0FC6E885D8E}" type="presParOf" srcId="{E72817A2-3FA7-4961-B79A-F4B30DC0CA69}" destId="{3B297998-D9A9-4D8C-B684-2B70885A6595}" srcOrd="9" destOrd="0" presId="urn:microsoft.com/office/officeart/2005/8/layout/orgChart1"/>
    <dgm:cxn modelId="{689ABBA4-7E14-4FE1-A6E3-D4A91843902B}" type="presParOf" srcId="{3B297998-D9A9-4D8C-B684-2B70885A6595}" destId="{516C50E8-75EC-4E27-B82F-8A81E42BC633}" srcOrd="0" destOrd="0" presId="urn:microsoft.com/office/officeart/2005/8/layout/orgChart1"/>
    <dgm:cxn modelId="{CC879466-4784-4866-8212-29C4C60D142D}" type="presParOf" srcId="{516C50E8-75EC-4E27-B82F-8A81E42BC633}" destId="{15E2AAE3-CC48-4E77-8FA3-6E223AF7C3DE}" srcOrd="0" destOrd="0" presId="urn:microsoft.com/office/officeart/2005/8/layout/orgChart1"/>
    <dgm:cxn modelId="{0A7C59EF-B853-446B-ACA4-919BB71A6B37}" type="presParOf" srcId="{516C50E8-75EC-4E27-B82F-8A81E42BC633}" destId="{AD1DFE15-0A8A-4186-A788-368EFE72D170}" srcOrd="1" destOrd="0" presId="urn:microsoft.com/office/officeart/2005/8/layout/orgChart1"/>
    <dgm:cxn modelId="{E4BF4E4E-435F-40ED-8A07-18E1435BD255}" type="presParOf" srcId="{3B297998-D9A9-4D8C-B684-2B70885A6595}" destId="{7F0BC669-31DD-4DE4-85B3-695719AF75B8}" srcOrd="1" destOrd="0" presId="urn:microsoft.com/office/officeart/2005/8/layout/orgChart1"/>
    <dgm:cxn modelId="{A68FE381-B15C-46E1-91E9-2DAC5EF0C441}" type="presParOf" srcId="{3B297998-D9A9-4D8C-B684-2B70885A6595}" destId="{538F3546-46B8-418D-92D1-62787E59A3C4}" srcOrd="2" destOrd="0" presId="urn:microsoft.com/office/officeart/2005/8/layout/orgChart1"/>
    <dgm:cxn modelId="{81FDE856-7447-434B-A0C8-81C4AC6B9FB4}" type="presParOf" srcId="{E72817A2-3FA7-4961-B79A-F4B30DC0CA69}" destId="{1216CB1E-0F20-4835-BCFA-519E9B2F7C9F}" srcOrd="10" destOrd="0" presId="urn:microsoft.com/office/officeart/2005/8/layout/orgChart1"/>
    <dgm:cxn modelId="{88902AEC-EF49-47F2-B350-CDD9879A017A}" type="presParOf" srcId="{E72817A2-3FA7-4961-B79A-F4B30DC0CA69}" destId="{2C30E28E-AD60-4DDE-917B-9AD70F272894}" srcOrd="11" destOrd="0" presId="urn:microsoft.com/office/officeart/2005/8/layout/orgChart1"/>
    <dgm:cxn modelId="{A25BEFD1-4A8F-4123-AE15-099A301792BD}" type="presParOf" srcId="{2C30E28E-AD60-4DDE-917B-9AD70F272894}" destId="{107F237C-705A-4BD8-9CAA-DB03AD6D97C2}" srcOrd="0" destOrd="0" presId="urn:microsoft.com/office/officeart/2005/8/layout/orgChart1"/>
    <dgm:cxn modelId="{989DEBFA-2CEE-437A-99D5-31C7EBAB7F5A}" type="presParOf" srcId="{107F237C-705A-4BD8-9CAA-DB03AD6D97C2}" destId="{5BEAA59B-B3A5-439C-9846-4575EE953B65}" srcOrd="0" destOrd="0" presId="urn:microsoft.com/office/officeart/2005/8/layout/orgChart1"/>
    <dgm:cxn modelId="{3AAE39E1-EA6A-41E7-9FD9-400F081B1307}" type="presParOf" srcId="{107F237C-705A-4BD8-9CAA-DB03AD6D97C2}" destId="{6F963234-BCDA-4D19-A965-8764225482B4}" srcOrd="1" destOrd="0" presId="urn:microsoft.com/office/officeart/2005/8/layout/orgChart1"/>
    <dgm:cxn modelId="{D16C5E07-31E5-44E0-B058-FEBA0E91135C}" type="presParOf" srcId="{2C30E28E-AD60-4DDE-917B-9AD70F272894}" destId="{2CF874E6-C829-4A53-B85F-97F9566359C1}" srcOrd="1" destOrd="0" presId="urn:microsoft.com/office/officeart/2005/8/layout/orgChart1"/>
    <dgm:cxn modelId="{F006DF15-AC88-4EEB-AD3E-78ED928D3AEE}" type="presParOf" srcId="{2C30E28E-AD60-4DDE-917B-9AD70F272894}" destId="{DB8B3292-216A-4B12-9F8B-E6E1F3764BE4}" srcOrd="2" destOrd="0" presId="urn:microsoft.com/office/officeart/2005/8/layout/orgChart1"/>
    <dgm:cxn modelId="{E4E06B73-F3D5-4EAF-8A40-03ED00163379}" type="presParOf" srcId="{E72817A2-3FA7-4961-B79A-F4B30DC0CA69}" destId="{EF4E90A3-A50A-4E11-AD17-6C332AD51AA0}" srcOrd="12" destOrd="0" presId="urn:microsoft.com/office/officeart/2005/8/layout/orgChart1"/>
    <dgm:cxn modelId="{8F5DA12E-55BD-40E9-B12A-26E8C5FC5236}" type="presParOf" srcId="{E72817A2-3FA7-4961-B79A-F4B30DC0CA69}" destId="{85B84AB9-09D8-4E9F-B9D4-6B4B6E62BD46}" srcOrd="13" destOrd="0" presId="urn:microsoft.com/office/officeart/2005/8/layout/orgChart1"/>
    <dgm:cxn modelId="{A17A4388-17EF-4D71-8399-F02F7269AFD9}" type="presParOf" srcId="{85B84AB9-09D8-4E9F-B9D4-6B4B6E62BD46}" destId="{77C2AF97-C073-471D-A3F5-B189B3898A28}" srcOrd="0" destOrd="0" presId="urn:microsoft.com/office/officeart/2005/8/layout/orgChart1"/>
    <dgm:cxn modelId="{F8F291F9-3DF0-43EA-BE32-C48931F503DE}" type="presParOf" srcId="{77C2AF97-C073-471D-A3F5-B189B3898A28}" destId="{77D0C538-B423-4001-980F-984AA248F9EE}" srcOrd="0" destOrd="0" presId="urn:microsoft.com/office/officeart/2005/8/layout/orgChart1"/>
    <dgm:cxn modelId="{7BA9D7EF-06E2-4AD5-83C7-0DBD7BA6FB85}" type="presParOf" srcId="{77C2AF97-C073-471D-A3F5-B189B3898A28}" destId="{C3393944-A712-4FBE-BC50-743DEE48B969}" srcOrd="1" destOrd="0" presId="urn:microsoft.com/office/officeart/2005/8/layout/orgChart1"/>
    <dgm:cxn modelId="{EE87B6AD-0FDC-4627-9027-7BCD486F9565}" type="presParOf" srcId="{85B84AB9-09D8-4E9F-B9D4-6B4B6E62BD46}" destId="{BFE9D5B9-2280-4841-9E6F-ACE81DDC6176}" srcOrd="1" destOrd="0" presId="urn:microsoft.com/office/officeart/2005/8/layout/orgChart1"/>
    <dgm:cxn modelId="{8C5D730F-DDBE-4010-B80C-12C8F9FCFF68}" type="presParOf" srcId="{85B84AB9-09D8-4E9F-B9D4-6B4B6E62BD46}" destId="{D5FF6DB1-D863-4FD7-A25B-94745FEC59A3}" srcOrd="2" destOrd="0" presId="urn:microsoft.com/office/officeart/2005/8/layout/orgChart1"/>
    <dgm:cxn modelId="{CE1625F8-9779-4677-9362-D30B94BE8CF9}" type="presParOf" srcId="{E72817A2-3FA7-4961-B79A-F4B30DC0CA69}" destId="{4344E7C4-D275-4AA6-8253-247187C85110}" srcOrd="14" destOrd="0" presId="urn:microsoft.com/office/officeart/2005/8/layout/orgChart1"/>
    <dgm:cxn modelId="{D46973A8-B3C1-4638-B8A4-9BD49954765D}" type="presParOf" srcId="{E72817A2-3FA7-4961-B79A-F4B30DC0CA69}" destId="{47DD50B7-1A4B-45AA-9C3A-80DFB279BDF2}" srcOrd="15" destOrd="0" presId="urn:microsoft.com/office/officeart/2005/8/layout/orgChart1"/>
    <dgm:cxn modelId="{64C65608-8419-405D-8F4D-ADA7A62DA66B}" type="presParOf" srcId="{47DD50B7-1A4B-45AA-9C3A-80DFB279BDF2}" destId="{0317BC29-E5AC-43B6-86D6-CC26A86E5D6F}" srcOrd="0" destOrd="0" presId="urn:microsoft.com/office/officeart/2005/8/layout/orgChart1"/>
    <dgm:cxn modelId="{52357E5A-0D36-4EE6-BF25-AB225A97DB46}" type="presParOf" srcId="{0317BC29-E5AC-43B6-86D6-CC26A86E5D6F}" destId="{AB128C18-E08D-4736-8E4F-58FBC71E4196}" srcOrd="0" destOrd="0" presId="urn:microsoft.com/office/officeart/2005/8/layout/orgChart1"/>
    <dgm:cxn modelId="{9D1BA1E9-15F9-4A69-A515-9EAB5219BD8C}" type="presParOf" srcId="{0317BC29-E5AC-43B6-86D6-CC26A86E5D6F}" destId="{ECFDF590-CE09-4649-B2AE-E1D047E573FF}" srcOrd="1" destOrd="0" presId="urn:microsoft.com/office/officeart/2005/8/layout/orgChart1"/>
    <dgm:cxn modelId="{3A8C9460-1312-4BEA-B0DE-5E950EBF1F6E}" type="presParOf" srcId="{47DD50B7-1A4B-45AA-9C3A-80DFB279BDF2}" destId="{AF1B6667-3686-4221-96A8-005BBE9C5B03}" srcOrd="1" destOrd="0" presId="urn:microsoft.com/office/officeart/2005/8/layout/orgChart1"/>
    <dgm:cxn modelId="{DA1BCA14-B018-4FAD-9843-44734C9FCC63}" type="presParOf" srcId="{47DD50B7-1A4B-45AA-9C3A-80DFB279BDF2}" destId="{F2B7F58F-B76C-4F13-8F02-063FC04F9210}" srcOrd="2" destOrd="0" presId="urn:microsoft.com/office/officeart/2005/8/layout/orgChart1"/>
    <dgm:cxn modelId="{2677E39F-122F-4361-A92D-A88CC1FE1C72}" type="presParOf" srcId="{E51D487F-52F3-4877-81F0-022A7F859001}" destId="{2B106A24-D982-4646-8922-E38207EF64C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25A29C-39A5-4D7F-9293-7763E9BF5ED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BD5A88F-48DE-4887-AC15-5DABEA18E6F2}">
      <dgm:prSet phldrT="[Text]"/>
      <dgm:spPr>
        <a:solidFill>
          <a:srgbClr val="FFC000"/>
        </a:solidFill>
      </dgm:spPr>
      <dgm:t>
        <a:bodyPr/>
        <a:lstStyle/>
        <a:p>
          <a:r>
            <a:rPr lang="ar-KW" b="1" dirty="0" smtClean="0">
              <a:solidFill>
                <a:srgbClr val="FF0000"/>
              </a:solidFill>
            </a:rPr>
            <a:t>رضاعته صلى الله عليه و سلم </a:t>
          </a:r>
          <a:endParaRPr lang="en-US" b="1" dirty="0">
            <a:solidFill>
              <a:srgbClr val="FF0000"/>
            </a:solidFill>
          </a:endParaRPr>
        </a:p>
      </dgm:t>
    </dgm:pt>
    <dgm:pt modelId="{6205BAE7-D482-455A-804D-0E677CACC4E7}" type="parTrans" cxnId="{24363AC5-F42A-4914-9E60-3B539F54B2A4}">
      <dgm:prSet/>
      <dgm:spPr/>
      <dgm:t>
        <a:bodyPr/>
        <a:lstStyle/>
        <a:p>
          <a:endParaRPr lang="en-US"/>
        </a:p>
      </dgm:t>
    </dgm:pt>
    <dgm:pt modelId="{8F173EF8-F1C3-4788-BC01-A5A11A47330A}" type="sibTrans" cxnId="{24363AC5-F42A-4914-9E60-3B539F54B2A4}">
      <dgm:prSet/>
      <dgm:spPr/>
      <dgm:t>
        <a:bodyPr/>
        <a:lstStyle/>
        <a:p>
          <a:endParaRPr lang="en-US"/>
        </a:p>
      </dgm:t>
    </dgm:pt>
    <dgm:pt modelId="{B554E4FC-6FC6-4D89-B11E-1F37A57EB4F3}">
      <dgm:prSet phldrT="[Text]"/>
      <dgm:spPr>
        <a:solidFill>
          <a:srgbClr val="FFC000"/>
        </a:solidFill>
      </dgm:spPr>
      <dgm:t>
        <a:bodyPr/>
        <a:lstStyle/>
        <a:p>
          <a:r>
            <a:rPr lang="ar-KW" b="1" dirty="0" smtClean="0">
              <a:solidFill>
                <a:srgbClr val="FF0000"/>
              </a:solidFill>
              <a:hlinkClick xmlns:r="http://schemas.openxmlformats.org/officeDocument/2006/relationships" r:id="rId1" action="ppaction://hlinksldjump"/>
            </a:rPr>
            <a:t>حليمة و الرضع المبارك</a:t>
          </a:r>
          <a:endParaRPr lang="en-US" b="1" dirty="0">
            <a:solidFill>
              <a:srgbClr val="FF0000"/>
            </a:solidFill>
          </a:endParaRPr>
        </a:p>
      </dgm:t>
    </dgm:pt>
    <dgm:pt modelId="{C1677F72-BE27-42BF-9B3E-4F1802D4CF3D}" type="parTrans" cxnId="{3993F6B5-1D9C-410F-BF4A-F1A7E7D11A19}">
      <dgm:prSet/>
      <dgm:spPr/>
      <dgm:t>
        <a:bodyPr/>
        <a:lstStyle/>
        <a:p>
          <a:endParaRPr lang="en-US"/>
        </a:p>
      </dgm:t>
    </dgm:pt>
    <dgm:pt modelId="{4B82248A-1B6B-4A34-816A-845F1E5C5BB1}" type="sibTrans" cxnId="{3993F6B5-1D9C-410F-BF4A-F1A7E7D11A19}">
      <dgm:prSet/>
      <dgm:spPr/>
      <dgm:t>
        <a:bodyPr/>
        <a:lstStyle/>
        <a:p>
          <a:endParaRPr lang="en-US"/>
        </a:p>
      </dgm:t>
    </dgm:pt>
    <dgm:pt modelId="{FB3FAED1-F057-4314-9429-775CF7D6B258}">
      <dgm:prSet phldrT="[Text]"/>
      <dgm:spPr>
        <a:solidFill>
          <a:srgbClr val="FFC000"/>
        </a:solidFill>
      </dgm:spPr>
      <dgm:t>
        <a:bodyPr/>
        <a:lstStyle/>
        <a:p>
          <a:r>
            <a:rPr lang="ar-KW" b="1" dirty="0" smtClean="0">
              <a:solidFill>
                <a:srgbClr val="FF0000"/>
              </a:solidFill>
              <a:hlinkClick xmlns:r="http://schemas.openxmlformats.org/officeDocument/2006/relationships" r:id="rId2" action="ppaction://hlinksldjump"/>
            </a:rPr>
            <a:t>ثويبة جارية عمه أبي لهب </a:t>
          </a:r>
          <a:endParaRPr lang="en-US" b="1" dirty="0">
            <a:solidFill>
              <a:srgbClr val="FF0000"/>
            </a:solidFill>
          </a:endParaRPr>
        </a:p>
      </dgm:t>
    </dgm:pt>
    <dgm:pt modelId="{BA7F6CD6-5789-4D8C-A2DD-1D1CE01DE621}" type="parTrans" cxnId="{6A672726-0575-4228-AACB-ECFEE2547481}">
      <dgm:prSet/>
      <dgm:spPr/>
      <dgm:t>
        <a:bodyPr/>
        <a:lstStyle/>
        <a:p>
          <a:endParaRPr lang="en-US"/>
        </a:p>
      </dgm:t>
    </dgm:pt>
    <dgm:pt modelId="{C4C96E67-A4ED-4B9D-9838-CB54440751B7}" type="sibTrans" cxnId="{6A672726-0575-4228-AACB-ECFEE2547481}">
      <dgm:prSet/>
      <dgm:spPr/>
      <dgm:t>
        <a:bodyPr/>
        <a:lstStyle/>
        <a:p>
          <a:endParaRPr lang="en-US"/>
        </a:p>
      </dgm:t>
    </dgm:pt>
    <dgm:pt modelId="{03C29411-CDF6-4596-9014-FAF404FEE6BA}" type="pres">
      <dgm:prSet presAssocID="{C725A29C-39A5-4D7F-9293-7763E9BF5EDA}" presName="hierChild1" presStyleCnt="0">
        <dgm:presLayoutVars>
          <dgm:orgChart val="1"/>
          <dgm:chPref val="1"/>
          <dgm:dir/>
          <dgm:animOne val="branch"/>
          <dgm:animLvl val="lvl"/>
          <dgm:resizeHandles/>
        </dgm:presLayoutVars>
      </dgm:prSet>
      <dgm:spPr/>
      <dgm:t>
        <a:bodyPr/>
        <a:lstStyle/>
        <a:p>
          <a:endParaRPr lang="en-US"/>
        </a:p>
      </dgm:t>
    </dgm:pt>
    <dgm:pt modelId="{4D158489-F93D-494F-9636-5A6AC555AD85}" type="pres">
      <dgm:prSet presAssocID="{ABD5A88F-48DE-4887-AC15-5DABEA18E6F2}" presName="hierRoot1" presStyleCnt="0">
        <dgm:presLayoutVars>
          <dgm:hierBranch val="init"/>
        </dgm:presLayoutVars>
      </dgm:prSet>
      <dgm:spPr/>
    </dgm:pt>
    <dgm:pt modelId="{4ECC03B2-7F97-467E-A054-8F8E150D867C}" type="pres">
      <dgm:prSet presAssocID="{ABD5A88F-48DE-4887-AC15-5DABEA18E6F2}" presName="rootComposite1" presStyleCnt="0"/>
      <dgm:spPr/>
    </dgm:pt>
    <dgm:pt modelId="{C1C220C8-2C25-4187-9E01-D6AD26A9715A}" type="pres">
      <dgm:prSet presAssocID="{ABD5A88F-48DE-4887-AC15-5DABEA18E6F2}" presName="rootText1" presStyleLbl="node0" presStyleIdx="0" presStyleCnt="1">
        <dgm:presLayoutVars>
          <dgm:chPref val="3"/>
        </dgm:presLayoutVars>
      </dgm:prSet>
      <dgm:spPr/>
      <dgm:t>
        <a:bodyPr/>
        <a:lstStyle/>
        <a:p>
          <a:endParaRPr lang="en-US"/>
        </a:p>
      </dgm:t>
    </dgm:pt>
    <dgm:pt modelId="{0B99076E-BFC5-4FB6-B410-B15500162B77}" type="pres">
      <dgm:prSet presAssocID="{ABD5A88F-48DE-4887-AC15-5DABEA18E6F2}" presName="rootConnector1" presStyleLbl="node1" presStyleIdx="0" presStyleCnt="0"/>
      <dgm:spPr/>
      <dgm:t>
        <a:bodyPr/>
        <a:lstStyle/>
        <a:p>
          <a:endParaRPr lang="en-US"/>
        </a:p>
      </dgm:t>
    </dgm:pt>
    <dgm:pt modelId="{2F70CF00-E78D-4F3F-88FB-9905A092DFC7}" type="pres">
      <dgm:prSet presAssocID="{ABD5A88F-48DE-4887-AC15-5DABEA18E6F2}" presName="hierChild2" presStyleCnt="0"/>
      <dgm:spPr/>
    </dgm:pt>
    <dgm:pt modelId="{BE02BF4D-BF00-43A4-9269-8F05DCCDBE56}" type="pres">
      <dgm:prSet presAssocID="{C1677F72-BE27-42BF-9B3E-4F1802D4CF3D}" presName="Name37" presStyleLbl="parChTrans1D2" presStyleIdx="0" presStyleCnt="2"/>
      <dgm:spPr/>
      <dgm:t>
        <a:bodyPr/>
        <a:lstStyle/>
        <a:p>
          <a:endParaRPr lang="en-US"/>
        </a:p>
      </dgm:t>
    </dgm:pt>
    <dgm:pt modelId="{1D600958-442C-4749-83D1-2BCC2CB8C1F3}" type="pres">
      <dgm:prSet presAssocID="{B554E4FC-6FC6-4D89-B11E-1F37A57EB4F3}" presName="hierRoot2" presStyleCnt="0">
        <dgm:presLayoutVars>
          <dgm:hierBranch val="init"/>
        </dgm:presLayoutVars>
      </dgm:prSet>
      <dgm:spPr/>
    </dgm:pt>
    <dgm:pt modelId="{A390BE54-EC79-4FC8-81D0-62C42850104C}" type="pres">
      <dgm:prSet presAssocID="{B554E4FC-6FC6-4D89-B11E-1F37A57EB4F3}" presName="rootComposite" presStyleCnt="0"/>
      <dgm:spPr/>
    </dgm:pt>
    <dgm:pt modelId="{C40BC682-5810-432C-AA31-9B809E5C2F20}" type="pres">
      <dgm:prSet presAssocID="{B554E4FC-6FC6-4D89-B11E-1F37A57EB4F3}" presName="rootText" presStyleLbl="node2" presStyleIdx="0" presStyleCnt="2" custLinFactNeighborX="1388" custLinFactNeighborY="-1388">
        <dgm:presLayoutVars>
          <dgm:chPref val="3"/>
        </dgm:presLayoutVars>
      </dgm:prSet>
      <dgm:spPr/>
      <dgm:t>
        <a:bodyPr/>
        <a:lstStyle/>
        <a:p>
          <a:endParaRPr lang="en-US"/>
        </a:p>
      </dgm:t>
    </dgm:pt>
    <dgm:pt modelId="{5E90FD06-FF00-4590-ABCF-1D2F47D8B295}" type="pres">
      <dgm:prSet presAssocID="{B554E4FC-6FC6-4D89-B11E-1F37A57EB4F3}" presName="rootConnector" presStyleLbl="node2" presStyleIdx="0" presStyleCnt="2"/>
      <dgm:spPr/>
      <dgm:t>
        <a:bodyPr/>
        <a:lstStyle/>
        <a:p>
          <a:endParaRPr lang="en-US"/>
        </a:p>
      </dgm:t>
    </dgm:pt>
    <dgm:pt modelId="{2BAE8E80-B530-4536-B8BF-2BFC3811C146}" type="pres">
      <dgm:prSet presAssocID="{B554E4FC-6FC6-4D89-B11E-1F37A57EB4F3}" presName="hierChild4" presStyleCnt="0"/>
      <dgm:spPr/>
    </dgm:pt>
    <dgm:pt modelId="{58A3AB1B-AD3A-4E44-AD02-480450B5E431}" type="pres">
      <dgm:prSet presAssocID="{B554E4FC-6FC6-4D89-B11E-1F37A57EB4F3}" presName="hierChild5" presStyleCnt="0"/>
      <dgm:spPr/>
    </dgm:pt>
    <dgm:pt modelId="{55D4AECF-A78A-4B73-A48B-C1DBF0CC328A}" type="pres">
      <dgm:prSet presAssocID="{BA7F6CD6-5789-4D8C-A2DD-1D1CE01DE621}" presName="Name37" presStyleLbl="parChTrans1D2" presStyleIdx="1" presStyleCnt="2"/>
      <dgm:spPr/>
      <dgm:t>
        <a:bodyPr/>
        <a:lstStyle/>
        <a:p>
          <a:endParaRPr lang="en-US"/>
        </a:p>
      </dgm:t>
    </dgm:pt>
    <dgm:pt modelId="{F956AF28-044B-4C50-9AC6-2098011FA77D}" type="pres">
      <dgm:prSet presAssocID="{FB3FAED1-F057-4314-9429-775CF7D6B258}" presName="hierRoot2" presStyleCnt="0">
        <dgm:presLayoutVars>
          <dgm:hierBranch val="init"/>
        </dgm:presLayoutVars>
      </dgm:prSet>
      <dgm:spPr/>
    </dgm:pt>
    <dgm:pt modelId="{66496F50-AFEA-47C8-B53E-213B9EE12502}" type="pres">
      <dgm:prSet presAssocID="{FB3FAED1-F057-4314-9429-775CF7D6B258}" presName="rootComposite" presStyleCnt="0"/>
      <dgm:spPr/>
    </dgm:pt>
    <dgm:pt modelId="{751E0748-A273-4766-8F9D-A1148CDA6B39}" type="pres">
      <dgm:prSet presAssocID="{FB3FAED1-F057-4314-9429-775CF7D6B258}" presName="rootText" presStyleLbl="node2" presStyleIdx="1" presStyleCnt="2">
        <dgm:presLayoutVars>
          <dgm:chPref val="3"/>
        </dgm:presLayoutVars>
      </dgm:prSet>
      <dgm:spPr/>
      <dgm:t>
        <a:bodyPr/>
        <a:lstStyle/>
        <a:p>
          <a:endParaRPr lang="en-US"/>
        </a:p>
      </dgm:t>
    </dgm:pt>
    <dgm:pt modelId="{89843026-88D1-4CF9-B917-BC9F81F334F5}" type="pres">
      <dgm:prSet presAssocID="{FB3FAED1-F057-4314-9429-775CF7D6B258}" presName="rootConnector" presStyleLbl="node2" presStyleIdx="1" presStyleCnt="2"/>
      <dgm:spPr/>
      <dgm:t>
        <a:bodyPr/>
        <a:lstStyle/>
        <a:p>
          <a:endParaRPr lang="en-US"/>
        </a:p>
      </dgm:t>
    </dgm:pt>
    <dgm:pt modelId="{F505E0A5-A83B-45BF-B86C-49E14924882E}" type="pres">
      <dgm:prSet presAssocID="{FB3FAED1-F057-4314-9429-775CF7D6B258}" presName="hierChild4" presStyleCnt="0"/>
      <dgm:spPr/>
    </dgm:pt>
    <dgm:pt modelId="{33B2D007-A093-40DB-B990-2BB00DAE65D6}" type="pres">
      <dgm:prSet presAssocID="{FB3FAED1-F057-4314-9429-775CF7D6B258}" presName="hierChild5" presStyleCnt="0"/>
      <dgm:spPr/>
    </dgm:pt>
    <dgm:pt modelId="{02BFB7A4-8B14-4531-BA21-68943A00C3FD}" type="pres">
      <dgm:prSet presAssocID="{ABD5A88F-48DE-4887-AC15-5DABEA18E6F2}" presName="hierChild3" presStyleCnt="0"/>
      <dgm:spPr/>
    </dgm:pt>
  </dgm:ptLst>
  <dgm:cxnLst>
    <dgm:cxn modelId="{A6662F77-3C3A-4C05-958B-9D6739305C17}" type="presOf" srcId="{C725A29C-39A5-4D7F-9293-7763E9BF5EDA}" destId="{03C29411-CDF6-4596-9014-FAF404FEE6BA}" srcOrd="0" destOrd="0" presId="urn:microsoft.com/office/officeart/2005/8/layout/orgChart1"/>
    <dgm:cxn modelId="{24363AC5-F42A-4914-9E60-3B539F54B2A4}" srcId="{C725A29C-39A5-4D7F-9293-7763E9BF5EDA}" destId="{ABD5A88F-48DE-4887-AC15-5DABEA18E6F2}" srcOrd="0" destOrd="0" parTransId="{6205BAE7-D482-455A-804D-0E677CACC4E7}" sibTransId="{8F173EF8-F1C3-4788-BC01-A5A11A47330A}"/>
    <dgm:cxn modelId="{F31180A4-F35B-441D-8582-B037B29E8C7C}" type="presOf" srcId="{B554E4FC-6FC6-4D89-B11E-1F37A57EB4F3}" destId="{5E90FD06-FF00-4590-ABCF-1D2F47D8B295}" srcOrd="1" destOrd="0" presId="urn:microsoft.com/office/officeart/2005/8/layout/orgChart1"/>
    <dgm:cxn modelId="{A8E53C5B-0039-4051-BEE3-695B0300103B}" type="presOf" srcId="{ABD5A88F-48DE-4887-AC15-5DABEA18E6F2}" destId="{C1C220C8-2C25-4187-9E01-D6AD26A9715A}" srcOrd="0" destOrd="0" presId="urn:microsoft.com/office/officeart/2005/8/layout/orgChart1"/>
    <dgm:cxn modelId="{7096F5F3-A98D-4CF8-83B6-73453A7C54AE}" type="presOf" srcId="{FB3FAED1-F057-4314-9429-775CF7D6B258}" destId="{89843026-88D1-4CF9-B917-BC9F81F334F5}" srcOrd="1" destOrd="0" presId="urn:microsoft.com/office/officeart/2005/8/layout/orgChart1"/>
    <dgm:cxn modelId="{D895E599-06E2-402E-9C67-F96A6ED26750}" type="presOf" srcId="{C1677F72-BE27-42BF-9B3E-4F1802D4CF3D}" destId="{BE02BF4D-BF00-43A4-9269-8F05DCCDBE56}" srcOrd="0" destOrd="0" presId="urn:microsoft.com/office/officeart/2005/8/layout/orgChart1"/>
    <dgm:cxn modelId="{B10E7E31-E70C-494D-937C-9178B4035060}" type="presOf" srcId="{ABD5A88F-48DE-4887-AC15-5DABEA18E6F2}" destId="{0B99076E-BFC5-4FB6-B410-B15500162B77}" srcOrd="1" destOrd="0" presId="urn:microsoft.com/office/officeart/2005/8/layout/orgChart1"/>
    <dgm:cxn modelId="{CAC7AD25-2C85-42E2-B76C-040465005B5E}" type="presOf" srcId="{FB3FAED1-F057-4314-9429-775CF7D6B258}" destId="{751E0748-A273-4766-8F9D-A1148CDA6B39}" srcOrd="0" destOrd="0" presId="urn:microsoft.com/office/officeart/2005/8/layout/orgChart1"/>
    <dgm:cxn modelId="{3993F6B5-1D9C-410F-BF4A-F1A7E7D11A19}" srcId="{ABD5A88F-48DE-4887-AC15-5DABEA18E6F2}" destId="{B554E4FC-6FC6-4D89-B11E-1F37A57EB4F3}" srcOrd="0" destOrd="0" parTransId="{C1677F72-BE27-42BF-9B3E-4F1802D4CF3D}" sibTransId="{4B82248A-1B6B-4A34-816A-845F1E5C5BB1}"/>
    <dgm:cxn modelId="{A371BA39-0356-4168-B1DF-24A3864D0572}" type="presOf" srcId="{B554E4FC-6FC6-4D89-B11E-1F37A57EB4F3}" destId="{C40BC682-5810-432C-AA31-9B809E5C2F20}" srcOrd="0" destOrd="0" presId="urn:microsoft.com/office/officeart/2005/8/layout/orgChart1"/>
    <dgm:cxn modelId="{6A672726-0575-4228-AACB-ECFEE2547481}" srcId="{ABD5A88F-48DE-4887-AC15-5DABEA18E6F2}" destId="{FB3FAED1-F057-4314-9429-775CF7D6B258}" srcOrd="1" destOrd="0" parTransId="{BA7F6CD6-5789-4D8C-A2DD-1D1CE01DE621}" sibTransId="{C4C96E67-A4ED-4B9D-9838-CB54440751B7}"/>
    <dgm:cxn modelId="{9EC79348-A706-4DE1-B4B3-9E9F15C16165}" type="presOf" srcId="{BA7F6CD6-5789-4D8C-A2DD-1D1CE01DE621}" destId="{55D4AECF-A78A-4B73-A48B-C1DBF0CC328A}" srcOrd="0" destOrd="0" presId="urn:microsoft.com/office/officeart/2005/8/layout/orgChart1"/>
    <dgm:cxn modelId="{B430ACAF-05D5-48F1-A671-86FB77FA0C0A}" type="presParOf" srcId="{03C29411-CDF6-4596-9014-FAF404FEE6BA}" destId="{4D158489-F93D-494F-9636-5A6AC555AD85}" srcOrd="0" destOrd="0" presId="urn:microsoft.com/office/officeart/2005/8/layout/orgChart1"/>
    <dgm:cxn modelId="{A732E13F-AC6C-4E1F-B3F4-48ECFE0C5D27}" type="presParOf" srcId="{4D158489-F93D-494F-9636-5A6AC555AD85}" destId="{4ECC03B2-7F97-467E-A054-8F8E150D867C}" srcOrd="0" destOrd="0" presId="urn:microsoft.com/office/officeart/2005/8/layout/orgChart1"/>
    <dgm:cxn modelId="{D9CF517A-8A34-4AA8-8C90-3F3AC92C4C94}" type="presParOf" srcId="{4ECC03B2-7F97-467E-A054-8F8E150D867C}" destId="{C1C220C8-2C25-4187-9E01-D6AD26A9715A}" srcOrd="0" destOrd="0" presId="urn:microsoft.com/office/officeart/2005/8/layout/orgChart1"/>
    <dgm:cxn modelId="{AFE80D33-2A1B-4AA5-986B-3ED49B27E723}" type="presParOf" srcId="{4ECC03B2-7F97-467E-A054-8F8E150D867C}" destId="{0B99076E-BFC5-4FB6-B410-B15500162B77}" srcOrd="1" destOrd="0" presId="urn:microsoft.com/office/officeart/2005/8/layout/orgChart1"/>
    <dgm:cxn modelId="{CB3872E2-51B8-46D0-8254-BA4A71D0A18E}" type="presParOf" srcId="{4D158489-F93D-494F-9636-5A6AC555AD85}" destId="{2F70CF00-E78D-4F3F-88FB-9905A092DFC7}" srcOrd="1" destOrd="0" presId="urn:microsoft.com/office/officeart/2005/8/layout/orgChart1"/>
    <dgm:cxn modelId="{679668A8-BEDF-4F2D-A2F3-3C9FB41FB46E}" type="presParOf" srcId="{2F70CF00-E78D-4F3F-88FB-9905A092DFC7}" destId="{BE02BF4D-BF00-43A4-9269-8F05DCCDBE56}" srcOrd="0" destOrd="0" presId="urn:microsoft.com/office/officeart/2005/8/layout/orgChart1"/>
    <dgm:cxn modelId="{85DEF8C4-F82D-478D-BF5A-0AE4715FD489}" type="presParOf" srcId="{2F70CF00-E78D-4F3F-88FB-9905A092DFC7}" destId="{1D600958-442C-4749-83D1-2BCC2CB8C1F3}" srcOrd="1" destOrd="0" presId="urn:microsoft.com/office/officeart/2005/8/layout/orgChart1"/>
    <dgm:cxn modelId="{1EBF0C05-7ACC-45BB-A5A4-2E4FC3189236}" type="presParOf" srcId="{1D600958-442C-4749-83D1-2BCC2CB8C1F3}" destId="{A390BE54-EC79-4FC8-81D0-62C42850104C}" srcOrd="0" destOrd="0" presId="urn:microsoft.com/office/officeart/2005/8/layout/orgChart1"/>
    <dgm:cxn modelId="{89D612E3-D2B4-4FD3-8BF0-BDAEF34705E7}" type="presParOf" srcId="{A390BE54-EC79-4FC8-81D0-62C42850104C}" destId="{C40BC682-5810-432C-AA31-9B809E5C2F20}" srcOrd="0" destOrd="0" presId="urn:microsoft.com/office/officeart/2005/8/layout/orgChart1"/>
    <dgm:cxn modelId="{9ABBD908-2C68-42E3-A10E-B6F093054696}" type="presParOf" srcId="{A390BE54-EC79-4FC8-81D0-62C42850104C}" destId="{5E90FD06-FF00-4590-ABCF-1D2F47D8B295}" srcOrd="1" destOrd="0" presId="urn:microsoft.com/office/officeart/2005/8/layout/orgChart1"/>
    <dgm:cxn modelId="{14092DDE-27BA-4BC6-9E22-ECADB25544A9}" type="presParOf" srcId="{1D600958-442C-4749-83D1-2BCC2CB8C1F3}" destId="{2BAE8E80-B530-4536-B8BF-2BFC3811C146}" srcOrd="1" destOrd="0" presId="urn:microsoft.com/office/officeart/2005/8/layout/orgChart1"/>
    <dgm:cxn modelId="{EE55B6D0-D810-4912-90A7-B5F0B0A466E7}" type="presParOf" srcId="{1D600958-442C-4749-83D1-2BCC2CB8C1F3}" destId="{58A3AB1B-AD3A-4E44-AD02-480450B5E431}" srcOrd="2" destOrd="0" presId="urn:microsoft.com/office/officeart/2005/8/layout/orgChart1"/>
    <dgm:cxn modelId="{9E571C86-9566-4ABB-B97E-1D18C60D4521}" type="presParOf" srcId="{2F70CF00-E78D-4F3F-88FB-9905A092DFC7}" destId="{55D4AECF-A78A-4B73-A48B-C1DBF0CC328A}" srcOrd="2" destOrd="0" presId="urn:microsoft.com/office/officeart/2005/8/layout/orgChart1"/>
    <dgm:cxn modelId="{E3D8A6A1-7D15-4B69-B36B-B4E967D17869}" type="presParOf" srcId="{2F70CF00-E78D-4F3F-88FB-9905A092DFC7}" destId="{F956AF28-044B-4C50-9AC6-2098011FA77D}" srcOrd="3" destOrd="0" presId="urn:microsoft.com/office/officeart/2005/8/layout/orgChart1"/>
    <dgm:cxn modelId="{1002E938-EF0F-463D-A294-4AABE883A36B}" type="presParOf" srcId="{F956AF28-044B-4C50-9AC6-2098011FA77D}" destId="{66496F50-AFEA-47C8-B53E-213B9EE12502}" srcOrd="0" destOrd="0" presId="urn:microsoft.com/office/officeart/2005/8/layout/orgChart1"/>
    <dgm:cxn modelId="{CFB824D4-F30F-4F3D-BA50-C4B7B75AF9BD}" type="presParOf" srcId="{66496F50-AFEA-47C8-B53E-213B9EE12502}" destId="{751E0748-A273-4766-8F9D-A1148CDA6B39}" srcOrd="0" destOrd="0" presId="urn:microsoft.com/office/officeart/2005/8/layout/orgChart1"/>
    <dgm:cxn modelId="{936565F5-FE12-4627-BD9E-3796A0981CC0}" type="presParOf" srcId="{66496F50-AFEA-47C8-B53E-213B9EE12502}" destId="{89843026-88D1-4CF9-B917-BC9F81F334F5}" srcOrd="1" destOrd="0" presId="urn:microsoft.com/office/officeart/2005/8/layout/orgChart1"/>
    <dgm:cxn modelId="{7FE2266B-B0CA-4020-8D98-B2B1EF4D5C55}" type="presParOf" srcId="{F956AF28-044B-4C50-9AC6-2098011FA77D}" destId="{F505E0A5-A83B-45BF-B86C-49E14924882E}" srcOrd="1" destOrd="0" presId="urn:microsoft.com/office/officeart/2005/8/layout/orgChart1"/>
    <dgm:cxn modelId="{F1A4F243-4182-4BCD-A08D-346E0B6915CC}" type="presParOf" srcId="{F956AF28-044B-4C50-9AC6-2098011FA77D}" destId="{33B2D007-A093-40DB-B990-2BB00DAE65D6}" srcOrd="2" destOrd="0" presId="urn:microsoft.com/office/officeart/2005/8/layout/orgChart1"/>
    <dgm:cxn modelId="{E2B28C3F-E3E7-42FB-A480-AFA5D7E5EDEC}" type="presParOf" srcId="{4D158489-F93D-494F-9636-5A6AC555AD85}" destId="{02BFB7A4-8B14-4531-BA21-68943A00C3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755A8-14AA-460C-BC19-AB2D68BBC7EB}">
      <dsp:nvSpPr>
        <dsp:cNvPr id="0" name=""/>
        <dsp:cNvSpPr/>
      </dsp:nvSpPr>
      <dsp:spPr>
        <a:xfrm>
          <a:off x="4096327" y="1208740"/>
          <a:ext cx="3394321" cy="294548"/>
        </a:xfrm>
        <a:custGeom>
          <a:avLst/>
          <a:gdLst/>
          <a:ahLst/>
          <a:cxnLst/>
          <a:rect l="0" t="0" r="0" b="0"/>
          <a:pathLst>
            <a:path>
              <a:moveTo>
                <a:pt x="0" y="0"/>
              </a:moveTo>
              <a:lnTo>
                <a:pt x="0" y="120978"/>
              </a:lnTo>
              <a:lnTo>
                <a:pt x="3485337" y="120978"/>
              </a:lnTo>
              <a:lnTo>
                <a:pt x="3485337" y="241957"/>
              </a:lnTo>
            </a:path>
          </a:pathLst>
        </a:custGeom>
        <a:noFill/>
        <a:ln w="19050" cap="flat" cmpd="sng" algn="ctr">
          <a:solidFill>
            <a:srgbClr val="B80E0F">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D24F36C-5B30-40AD-A3D2-80595B64A795}">
      <dsp:nvSpPr>
        <dsp:cNvPr id="0" name=""/>
        <dsp:cNvSpPr/>
      </dsp:nvSpPr>
      <dsp:spPr>
        <a:xfrm>
          <a:off x="4096327" y="1208740"/>
          <a:ext cx="1697160" cy="294548"/>
        </a:xfrm>
        <a:custGeom>
          <a:avLst/>
          <a:gdLst/>
          <a:ahLst/>
          <a:cxnLst/>
          <a:rect l="0" t="0" r="0" b="0"/>
          <a:pathLst>
            <a:path>
              <a:moveTo>
                <a:pt x="0" y="0"/>
              </a:moveTo>
              <a:lnTo>
                <a:pt x="0" y="120978"/>
              </a:lnTo>
              <a:lnTo>
                <a:pt x="2091202" y="120978"/>
              </a:lnTo>
              <a:lnTo>
                <a:pt x="2091202" y="241957"/>
              </a:lnTo>
            </a:path>
          </a:pathLst>
        </a:custGeom>
        <a:noFill/>
        <a:ln w="19050" cap="flat" cmpd="sng" algn="ctr">
          <a:solidFill>
            <a:srgbClr val="B80E0F">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927A286-965B-44A3-BCC1-C0B4503D0B82}">
      <dsp:nvSpPr>
        <dsp:cNvPr id="0" name=""/>
        <dsp:cNvSpPr/>
      </dsp:nvSpPr>
      <dsp:spPr>
        <a:xfrm>
          <a:off x="4050607" y="1208740"/>
          <a:ext cx="91440" cy="294548"/>
        </a:xfrm>
        <a:custGeom>
          <a:avLst/>
          <a:gdLst/>
          <a:ahLst/>
          <a:cxnLst/>
          <a:rect l="0" t="0" r="0" b="0"/>
          <a:pathLst>
            <a:path>
              <a:moveTo>
                <a:pt x="0" y="0"/>
              </a:moveTo>
              <a:lnTo>
                <a:pt x="0" y="120978"/>
              </a:lnTo>
              <a:lnTo>
                <a:pt x="697067" y="120978"/>
              </a:lnTo>
              <a:lnTo>
                <a:pt x="697067" y="241957"/>
              </a:lnTo>
            </a:path>
          </a:pathLst>
        </a:custGeom>
        <a:noFill/>
        <a:ln w="19050" cap="flat" cmpd="sng" algn="ctr">
          <a:solidFill>
            <a:srgbClr val="B80E0F">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27D9DCA-F8FC-4F9C-A93E-EA1B9147DE38}">
      <dsp:nvSpPr>
        <dsp:cNvPr id="0" name=""/>
        <dsp:cNvSpPr/>
      </dsp:nvSpPr>
      <dsp:spPr>
        <a:xfrm>
          <a:off x="2399166" y="1208740"/>
          <a:ext cx="1697160" cy="294548"/>
        </a:xfrm>
        <a:custGeom>
          <a:avLst/>
          <a:gdLst/>
          <a:ahLst/>
          <a:cxnLst/>
          <a:rect l="0" t="0" r="0" b="0"/>
          <a:pathLst>
            <a:path>
              <a:moveTo>
                <a:pt x="697067" y="0"/>
              </a:moveTo>
              <a:lnTo>
                <a:pt x="697067" y="120978"/>
              </a:lnTo>
              <a:lnTo>
                <a:pt x="0" y="120978"/>
              </a:lnTo>
              <a:lnTo>
                <a:pt x="0" y="241957"/>
              </a:lnTo>
            </a:path>
          </a:pathLst>
        </a:custGeom>
        <a:noFill/>
        <a:ln w="19050" cap="flat" cmpd="sng" algn="ctr">
          <a:solidFill>
            <a:srgbClr val="B80E0F">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51ACB6B-5949-4A04-AD57-0763C2E5672C}">
      <dsp:nvSpPr>
        <dsp:cNvPr id="0" name=""/>
        <dsp:cNvSpPr/>
      </dsp:nvSpPr>
      <dsp:spPr>
        <a:xfrm>
          <a:off x="702006" y="1208740"/>
          <a:ext cx="3394321" cy="294548"/>
        </a:xfrm>
        <a:custGeom>
          <a:avLst/>
          <a:gdLst/>
          <a:ahLst/>
          <a:cxnLst/>
          <a:rect l="0" t="0" r="0" b="0"/>
          <a:pathLst>
            <a:path>
              <a:moveTo>
                <a:pt x="3485337" y="0"/>
              </a:moveTo>
              <a:lnTo>
                <a:pt x="3485337" y="120978"/>
              </a:lnTo>
              <a:lnTo>
                <a:pt x="0" y="120978"/>
              </a:lnTo>
              <a:lnTo>
                <a:pt x="0" y="241957"/>
              </a:lnTo>
            </a:path>
          </a:pathLst>
        </a:custGeom>
        <a:noFill/>
        <a:ln w="19050" cap="flat" cmpd="sng" algn="ctr">
          <a:solidFill>
            <a:srgbClr val="B80E0F">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FF3824B-0724-44FD-BD6E-D9E2CE8700E9}">
      <dsp:nvSpPr>
        <dsp:cNvPr id="0" name=""/>
        <dsp:cNvSpPr/>
      </dsp:nvSpPr>
      <dsp:spPr>
        <a:xfrm>
          <a:off x="3395021" y="507434"/>
          <a:ext cx="1402612" cy="701306"/>
        </a:xfrm>
        <a:prstGeom prst="rect">
          <a:avLst/>
        </a:prstGeom>
        <a:solidFill>
          <a:srgbClr val="B80E0F">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KW" sz="2400" kern="1200" dirty="0" smtClean="0">
              <a:solidFill>
                <a:sysClr val="window" lastClr="FFFFFF"/>
              </a:solidFill>
              <a:latin typeface="Impact" panose="020B0806030902050204"/>
              <a:ea typeface="+mn-ea"/>
              <a:cs typeface="Arial" panose="020B0604020202020204" pitchFamily="34" charset="0"/>
            </a:rPr>
            <a:t>محمد صلى الله عليه وسلم</a:t>
          </a:r>
          <a:endParaRPr lang="en-US" sz="2400" kern="1200" dirty="0">
            <a:solidFill>
              <a:sysClr val="window" lastClr="FFFFFF"/>
            </a:solidFill>
            <a:latin typeface="Impact" panose="020B0806030902050204"/>
            <a:ea typeface="+mn-ea"/>
            <a:cs typeface="+mn-cs"/>
          </a:endParaRPr>
        </a:p>
      </dsp:txBody>
      <dsp:txXfrm>
        <a:off x="3395021" y="507434"/>
        <a:ext cx="1402612" cy="701306"/>
      </dsp:txXfrm>
    </dsp:sp>
    <dsp:sp modelId="{B3946DB5-5EB2-46A2-8D69-3D92EA0E0C40}">
      <dsp:nvSpPr>
        <dsp:cNvPr id="0" name=""/>
        <dsp:cNvSpPr/>
      </dsp:nvSpPr>
      <dsp:spPr>
        <a:xfrm>
          <a:off x="700" y="1503288"/>
          <a:ext cx="1402612" cy="701306"/>
        </a:xfrm>
        <a:prstGeom prst="rect">
          <a:avLst/>
        </a:prstGeom>
        <a:solidFill>
          <a:srgbClr val="B80E0F">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KW" sz="2400" kern="1200" dirty="0" smtClean="0">
              <a:solidFill>
                <a:schemeClr val="bg1"/>
              </a:solidFill>
              <a:latin typeface="Impact" panose="020B0806030902050204"/>
              <a:ea typeface="+mn-ea"/>
              <a:cs typeface="Arial" panose="020B0604020202020204" pitchFamily="34" charset="0"/>
            </a:rPr>
            <a:t>الخاتمة</a:t>
          </a:r>
          <a:endParaRPr lang="en-US" sz="2400" kern="1200" dirty="0">
            <a:solidFill>
              <a:schemeClr val="bg1"/>
            </a:solidFill>
            <a:latin typeface="Impact" panose="020B0806030902050204"/>
            <a:ea typeface="+mn-ea"/>
            <a:cs typeface="+mn-cs"/>
          </a:endParaRPr>
        </a:p>
      </dsp:txBody>
      <dsp:txXfrm>
        <a:off x="700" y="1503288"/>
        <a:ext cx="1402612" cy="701306"/>
      </dsp:txXfrm>
    </dsp:sp>
    <dsp:sp modelId="{A3CBE0FE-51EB-4E0A-9EE4-A642C8FFB7ED}">
      <dsp:nvSpPr>
        <dsp:cNvPr id="0" name=""/>
        <dsp:cNvSpPr/>
      </dsp:nvSpPr>
      <dsp:spPr>
        <a:xfrm>
          <a:off x="1697860" y="1503288"/>
          <a:ext cx="1402612" cy="701306"/>
        </a:xfrm>
        <a:prstGeom prst="rect">
          <a:avLst/>
        </a:prstGeom>
        <a:solidFill>
          <a:srgbClr val="B80E0F">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KW" sz="2400" kern="1200" dirty="0" smtClean="0">
              <a:solidFill>
                <a:sysClr val="window" lastClr="FFFFFF"/>
              </a:solidFill>
              <a:latin typeface="Impact" panose="020B0806030902050204"/>
              <a:ea typeface="+mn-ea"/>
              <a:cs typeface="Arial" panose="020B0604020202020204" pitchFamily="34" charset="0"/>
            </a:rPr>
            <a:t>الأسئلة</a:t>
          </a:r>
          <a:endParaRPr lang="en-US" sz="2400" kern="1200" dirty="0">
            <a:solidFill>
              <a:sysClr val="window" lastClr="FFFFFF"/>
            </a:solidFill>
            <a:latin typeface="Impact" panose="020B0806030902050204"/>
            <a:ea typeface="+mn-ea"/>
            <a:cs typeface="+mn-cs"/>
          </a:endParaRPr>
        </a:p>
      </dsp:txBody>
      <dsp:txXfrm>
        <a:off x="1697860" y="1503288"/>
        <a:ext cx="1402612" cy="701306"/>
      </dsp:txXfrm>
    </dsp:sp>
    <dsp:sp modelId="{49C85113-5180-496F-BA18-69711A4A1FAC}">
      <dsp:nvSpPr>
        <dsp:cNvPr id="0" name=""/>
        <dsp:cNvSpPr/>
      </dsp:nvSpPr>
      <dsp:spPr>
        <a:xfrm>
          <a:off x="3395021" y="1503288"/>
          <a:ext cx="1402612" cy="701306"/>
        </a:xfrm>
        <a:prstGeom prst="rect">
          <a:avLst/>
        </a:prstGeom>
        <a:solidFill>
          <a:srgbClr val="B80E0F">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KW" sz="2400" kern="1200" dirty="0" smtClean="0">
              <a:solidFill>
                <a:schemeClr val="bg1"/>
              </a:solidFill>
              <a:latin typeface="Impact" panose="020B0806030902050204"/>
              <a:ea typeface="+mn-ea"/>
              <a:cs typeface="Arial" panose="020B0604020202020204" pitchFamily="34" charset="0"/>
            </a:rPr>
            <a:t>السيرة النبوية </a:t>
          </a:r>
          <a:endParaRPr lang="en-US" sz="2400" kern="1200" dirty="0">
            <a:solidFill>
              <a:schemeClr val="bg1"/>
            </a:solidFill>
            <a:latin typeface="Impact" panose="020B0806030902050204"/>
            <a:ea typeface="+mn-ea"/>
            <a:cs typeface="+mn-cs"/>
          </a:endParaRPr>
        </a:p>
      </dsp:txBody>
      <dsp:txXfrm>
        <a:off x="3395021" y="1503288"/>
        <a:ext cx="1402612" cy="701306"/>
      </dsp:txXfrm>
    </dsp:sp>
    <dsp:sp modelId="{3A8DA800-21AA-46AB-9A49-A9F25CB56176}">
      <dsp:nvSpPr>
        <dsp:cNvPr id="0" name=""/>
        <dsp:cNvSpPr/>
      </dsp:nvSpPr>
      <dsp:spPr>
        <a:xfrm>
          <a:off x="5092182" y="1503288"/>
          <a:ext cx="1402612" cy="701306"/>
        </a:xfrm>
        <a:prstGeom prst="rect">
          <a:avLst/>
        </a:prstGeom>
        <a:solidFill>
          <a:srgbClr val="B80E0F">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KW" sz="2400" kern="1200" dirty="0" smtClean="0">
              <a:solidFill>
                <a:schemeClr val="bg1"/>
              </a:solidFill>
              <a:latin typeface="Impact" panose="020B0806030902050204"/>
              <a:ea typeface="+mn-ea"/>
              <a:cs typeface="Arial" panose="020B0604020202020204" pitchFamily="34" charset="0"/>
            </a:rPr>
            <a:t>الأهداف</a:t>
          </a:r>
          <a:endParaRPr lang="en-US" sz="2400" kern="1200" dirty="0">
            <a:solidFill>
              <a:schemeClr val="bg1"/>
            </a:solidFill>
            <a:latin typeface="Impact" panose="020B0806030902050204"/>
            <a:ea typeface="+mn-ea"/>
            <a:cs typeface="+mn-cs"/>
          </a:endParaRPr>
        </a:p>
      </dsp:txBody>
      <dsp:txXfrm>
        <a:off x="5092182" y="1503288"/>
        <a:ext cx="1402612" cy="701306"/>
      </dsp:txXfrm>
    </dsp:sp>
    <dsp:sp modelId="{061BADE6-417C-4D05-80D4-0CCA88840EEA}">
      <dsp:nvSpPr>
        <dsp:cNvPr id="0" name=""/>
        <dsp:cNvSpPr/>
      </dsp:nvSpPr>
      <dsp:spPr>
        <a:xfrm>
          <a:off x="6789342" y="1503288"/>
          <a:ext cx="1402612" cy="701306"/>
        </a:xfrm>
        <a:prstGeom prst="rect">
          <a:avLst/>
        </a:prstGeom>
        <a:solidFill>
          <a:srgbClr val="B80E0F">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KW" sz="2400" kern="1200" dirty="0" smtClean="0">
              <a:solidFill>
                <a:schemeClr val="bg1"/>
              </a:solidFill>
              <a:latin typeface="Impact" panose="020B0806030902050204"/>
              <a:ea typeface="+mn-ea"/>
              <a:cs typeface="Arial" panose="020B0604020202020204" pitchFamily="34" charset="0"/>
            </a:rPr>
            <a:t>المقدمة </a:t>
          </a:r>
          <a:endParaRPr lang="ar-KW" sz="2400" kern="1200" dirty="0">
            <a:solidFill>
              <a:schemeClr val="bg1"/>
            </a:solidFill>
            <a:latin typeface="Impact" panose="020B0806030902050204"/>
            <a:ea typeface="+mn-ea"/>
            <a:cs typeface="Arial" panose="020B0604020202020204" pitchFamily="34" charset="0"/>
          </a:endParaRPr>
        </a:p>
      </dsp:txBody>
      <dsp:txXfrm>
        <a:off x="6789342" y="1503288"/>
        <a:ext cx="1402612" cy="701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7.xml"/><Relationship Id="rId5" Type="http://schemas.microsoft.com/office/2007/relationships/hdphoto" Target="../media/hdphoto1.wdp"/><Relationship Id="rId4" Type="http://schemas.openxmlformats.org/officeDocument/2006/relationships/image" Target="../media/image14.png"/></Relationships>
</file>

<file path=ppt/slideLayouts/_rels/slideLayout10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7.xml"/><Relationship Id="rId5" Type="http://schemas.microsoft.com/office/2007/relationships/hdphoto" Target="../media/hdphoto1.wdp"/><Relationship Id="rId4" Type="http://schemas.openxmlformats.org/officeDocument/2006/relationships/image" Target="../media/image14.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7.xml"/><Relationship Id="rId5" Type="http://schemas.microsoft.com/office/2007/relationships/hdphoto" Target="../media/hdphoto1.wdp"/><Relationship Id="rId4" Type="http://schemas.openxmlformats.org/officeDocument/2006/relationships/image" Target="../media/image15.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7.xml"/><Relationship Id="rId5" Type="http://schemas.microsoft.com/office/2007/relationships/hdphoto" Target="../media/hdphoto1.wdp"/><Relationship Id="rId4" Type="http://schemas.openxmlformats.org/officeDocument/2006/relationships/image" Target="../media/image15.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KW"/>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KW"/>
          </a:p>
        </p:txBody>
      </p:sp>
      <p:sp>
        <p:nvSpPr>
          <p:cNvPr id="4" name="Date Placeholder 3"/>
          <p:cNvSpPr>
            <a:spLocks noGrp="1"/>
          </p:cNvSpPr>
          <p:nvPr>
            <p:ph type="dt" sz="half" idx="10"/>
          </p:nvPr>
        </p:nvSpPr>
        <p:spPr/>
        <p:txBody>
          <a:bodyPr/>
          <a:lstStyle/>
          <a:p>
            <a:fld id="{B3A687DD-76A1-4779-91C1-0124234093E7}" type="datetimeFigureOut">
              <a:rPr lang="ar-KW" smtClean="0"/>
              <a:t>08/06/1435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3885785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KW"/>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Date Placeholder 3"/>
          <p:cNvSpPr>
            <a:spLocks noGrp="1"/>
          </p:cNvSpPr>
          <p:nvPr>
            <p:ph type="dt" sz="half" idx="10"/>
          </p:nvPr>
        </p:nvSpPr>
        <p:spPr/>
        <p:txBody>
          <a:bodyPr/>
          <a:lstStyle/>
          <a:p>
            <a:fld id="{B3A687DD-76A1-4779-91C1-0124234093E7}" type="datetimeFigureOut">
              <a:rPr lang="ar-KW" smtClean="0"/>
              <a:t>08/06/1435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19106234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0E09DE-9DD0-4500-8E44-FA2D31A85CD4}" type="datetimeFigureOut">
              <a:rPr lang="ar-KW" smtClean="0">
                <a:solidFill>
                  <a:srgbClr val="696464"/>
                </a:solidFill>
              </a:rPr>
              <a:pPr/>
              <a:t>08/06/1435</a:t>
            </a:fld>
            <a:endParaRPr lang="ar-KW">
              <a:solidFill>
                <a:srgbClr val="696464"/>
              </a:solidFill>
            </a:endParaRPr>
          </a:p>
        </p:txBody>
      </p:sp>
      <p:sp>
        <p:nvSpPr>
          <p:cNvPr id="8" name="Footer Placeholder 7"/>
          <p:cNvSpPr>
            <a:spLocks noGrp="1"/>
          </p:cNvSpPr>
          <p:nvPr>
            <p:ph type="ftr" sz="quarter" idx="11"/>
          </p:nvPr>
        </p:nvSpPr>
        <p:spPr/>
        <p:txBody>
          <a:bodyPr/>
          <a:lstStyle/>
          <a:p>
            <a:endParaRPr lang="ar-KW">
              <a:solidFill>
                <a:srgbClr val="696464"/>
              </a:solidFill>
            </a:endParaRPr>
          </a:p>
        </p:txBody>
      </p:sp>
      <p:sp>
        <p:nvSpPr>
          <p:cNvPr id="9" name="Slide Number Placeholder 8"/>
          <p:cNvSpPr>
            <a:spLocks noGrp="1"/>
          </p:cNvSpPr>
          <p:nvPr>
            <p:ph type="sldNum" sz="quarter" idx="12"/>
          </p:nvPr>
        </p:nvSpPr>
        <p:spPr/>
        <p:txBody>
          <a:bodyPr/>
          <a:lstStyle/>
          <a:p>
            <a:fld id="{1DFE0697-F8A3-446C-BDCB-6943F6D1D40C}" type="slidenum">
              <a:rPr lang="ar-KW" smtClean="0"/>
              <a:pPr/>
              <a:t>‹#›</a:t>
            </a:fld>
            <a:endParaRPr lang="ar-KW"/>
          </a:p>
        </p:txBody>
      </p:sp>
    </p:spTree>
    <p:extLst>
      <p:ext uri="{BB962C8B-B14F-4D97-AF65-F5344CB8AC3E}">
        <p14:creationId xmlns:p14="http://schemas.microsoft.com/office/powerpoint/2010/main" val="10595807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0E09DE-9DD0-4500-8E44-FA2D31A85CD4}" type="datetimeFigureOut">
              <a:rPr lang="ar-KW" smtClean="0">
                <a:solidFill>
                  <a:srgbClr val="696464"/>
                </a:solidFill>
              </a:rPr>
              <a:pPr/>
              <a:t>08/06/1435</a:t>
            </a:fld>
            <a:endParaRPr lang="ar-KW">
              <a:solidFill>
                <a:srgbClr val="696464"/>
              </a:solidFill>
            </a:endParaRPr>
          </a:p>
        </p:txBody>
      </p:sp>
      <p:sp>
        <p:nvSpPr>
          <p:cNvPr id="4" name="Footer Placeholder 3"/>
          <p:cNvSpPr>
            <a:spLocks noGrp="1"/>
          </p:cNvSpPr>
          <p:nvPr>
            <p:ph type="ftr" sz="quarter" idx="11"/>
          </p:nvPr>
        </p:nvSpPr>
        <p:spPr/>
        <p:txBody>
          <a:bodyPr/>
          <a:lstStyle/>
          <a:p>
            <a:endParaRPr lang="ar-KW">
              <a:solidFill>
                <a:srgbClr val="696464"/>
              </a:solidFill>
            </a:endParaRPr>
          </a:p>
        </p:txBody>
      </p:sp>
      <p:sp>
        <p:nvSpPr>
          <p:cNvPr id="5" name="Slide Number Placeholder 4"/>
          <p:cNvSpPr>
            <a:spLocks noGrp="1"/>
          </p:cNvSpPr>
          <p:nvPr>
            <p:ph type="sldNum" sz="quarter" idx="12"/>
          </p:nvPr>
        </p:nvSpPr>
        <p:spPr/>
        <p:txBody>
          <a:bodyPr/>
          <a:lstStyle/>
          <a:p>
            <a:fld id="{1DFE0697-F8A3-446C-BDCB-6943F6D1D40C}" type="slidenum">
              <a:rPr lang="ar-KW" smtClean="0"/>
              <a:pPr/>
              <a:t>‹#›</a:t>
            </a:fld>
            <a:endParaRPr lang="ar-KW"/>
          </a:p>
        </p:txBody>
      </p:sp>
    </p:spTree>
    <p:extLst>
      <p:ext uri="{BB962C8B-B14F-4D97-AF65-F5344CB8AC3E}">
        <p14:creationId xmlns:p14="http://schemas.microsoft.com/office/powerpoint/2010/main" val="491083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E09DE-9DD0-4500-8E44-FA2D31A85CD4}" type="datetimeFigureOut">
              <a:rPr lang="ar-KW" smtClean="0">
                <a:solidFill>
                  <a:srgbClr val="696464"/>
                </a:solidFill>
              </a:rPr>
              <a:pPr/>
              <a:t>08/06/1435</a:t>
            </a:fld>
            <a:endParaRPr lang="ar-KW">
              <a:solidFill>
                <a:srgbClr val="696464"/>
              </a:solidFill>
            </a:endParaRPr>
          </a:p>
        </p:txBody>
      </p:sp>
      <p:sp>
        <p:nvSpPr>
          <p:cNvPr id="3" name="Footer Placeholder 2"/>
          <p:cNvSpPr>
            <a:spLocks noGrp="1"/>
          </p:cNvSpPr>
          <p:nvPr>
            <p:ph type="ftr" sz="quarter" idx="11"/>
          </p:nvPr>
        </p:nvSpPr>
        <p:spPr/>
        <p:txBody>
          <a:bodyPr/>
          <a:lstStyle/>
          <a:p>
            <a:endParaRPr lang="ar-KW">
              <a:solidFill>
                <a:srgbClr val="696464"/>
              </a:solidFill>
            </a:endParaRPr>
          </a:p>
        </p:txBody>
      </p:sp>
      <p:sp>
        <p:nvSpPr>
          <p:cNvPr id="4" name="Slide Number Placeholder 3"/>
          <p:cNvSpPr>
            <a:spLocks noGrp="1"/>
          </p:cNvSpPr>
          <p:nvPr>
            <p:ph type="sldNum" sz="quarter" idx="12"/>
          </p:nvPr>
        </p:nvSpPr>
        <p:spPr/>
        <p:txBody>
          <a:bodyPr/>
          <a:lstStyle/>
          <a:p>
            <a:fld id="{1DFE0697-F8A3-446C-BDCB-6943F6D1D40C}" type="slidenum">
              <a:rPr lang="ar-KW" smtClean="0"/>
              <a:pPr/>
              <a:t>‹#›</a:t>
            </a:fld>
            <a:endParaRPr lang="ar-KW"/>
          </a:p>
        </p:txBody>
      </p:sp>
    </p:spTree>
    <p:extLst>
      <p:ext uri="{BB962C8B-B14F-4D97-AF65-F5344CB8AC3E}">
        <p14:creationId xmlns:p14="http://schemas.microsoft.com/office/powerpoint/2010/main" val="25810423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09DE-9DD0-4500-8E44-FA2D31A85CD4}" type="datetimeFigureOut">
              <a:rPr lang="ar-KW" smtClean="0">
                <a:solidFill>
                  <a:srgbClr val="696464"/>
                </a:solidFill>
              </a:rPr>
              <a:pPr/>
              <a:t>08/06/1435</a:t>
            </a:fld>
            <a:endParaRPr lang="ar-KW">
              <a:solidFill>
                <a:srgbClr val="696464"/>
              </a:solidFill>
            </a:endParaRPr>
          </a:p>
        </p:txBody>
      </p:sp>
      <p:sp>
        <p:nvSpPr>
          <p:cNvPr id="6" name="Footer Placeholder 5"/>
          <p:cNvSpPr>
            <a:spLocks noGrp="1"/>
          </p:cNvSpPr>
          <p:nvPr>
            <p:ph type="ftr" sz="quarter" idx="11"/>
          </p:nvPr>
        </p:nvSpPr>
        <p:spPr/>
        <p:txBody>
          <a:bodyPr/>
          <a:lstStyle/>
          <a:p>
            <a:endParaRPr lang="ar-KW">
              <a:solidFill>
                <a:srgbClr val="696464"/>
              </a:solidFill>
            </a:endParaRP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DFE0697-F8A3-446C-BDCB-6943F6D1D40C}" type="slidenum">
              <a:rPr lang="ar-KW" smtClean="0"/>
              <a:pPr/>
              <a:t>‹#›</a:t>
            </a:fld>
            <a:endParaRPr lang="ar-KW"/>
          </a:p>
        </p:txBody>
      </p:sp>
    </p:spTree>
    <p:extLst>
      <p:ext uri="{BB962C8B-B14F-4D97-AF65-F5344CB8AC3E}">
        <p14:creationId xmlns:p14="http://schemas.microsoft.com/office/powerpoint/2010/main" val="33244406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09DE-9DD0-4500-8E44-FA2D31A85CD4}" type="datetimeFigureOut">
              <a:rPr lang="ar-KW" smtClean="0">
                <a:solidFill>
                  <a:srgbClr val="696464"/>
                </a:solidFill>
              </a:rPr>
              <a:pPr/>
              <a:t>08/06/1435</a:t>
            </a:fld>
            <a:endParaRPr lang="ar-KW">
              <a:solidFill>
                <a:srgbClr val="696464"/>
              </a:solidFill>
            </a:endParaRP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DFE0697-F8A3-446C-BDCB-6943F6D1D40C}" type="slidenum">
              <a:rPr lang="ar-KW" smtClean="0"/>
              <a:pPr/>
              <a:t>‹#›</a:t>
            </a:fld>
            <a:endParaRPr lang="ar-KW"/>
          </a:p>
        </p:txBody>
      </p:sp>
    </p:spTree>
    <p:extLst>
      <p:ext uri="{BB962C8B-B14F-4D97-AF65-F5344CB8AC3E}">
        <p14:creationId xmlns:p14="http://schemas.microsoft.com/office/powerpoint/2010/main" val="33749789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E09DE-9DD0-4500-8E44-FA2D31A85CD4}" type="datetimeFigureOut">
              <a:rPr lang="ar-KW" smtClean="0">
                <a:solidFill>
                  <a:srgbClr val="696464"/>
                </a:solidFill>
              </a:rPr>
              <a:pPr/>
              <a:t>08/06/1435</a:t>
            </a:fld>
            <a:endParaRPr lang="ar-KW">
              <a:solidFill>
                <a:srgbClr val="696464"/>
              </a:solidFill>
            </a:endParaRPr>
          </a:p>
        </p:txBody>
      </p:sp>
      <p:sp>
        <p:nvSpPr>
          <p:cNvPr id="5" name="Footer Placeholder 4"/>
          <p:cNvSpPr>
            <a:spLocks noGrp="1"/>
          </p:cNvSpPr>
          <p:nvPr>
            <p:ph type="ftr" sz="quarter" idx="11"/>
          </p:nvPr>
        </p:nvSpPr>
        <p:spPr/>
        <p:txBody>
          <a:bodyPr/>
          <a:lstStyle/>
          <a:p>
            <a:endParaRPr lang="ar-KW">
              <a:solidFill>
                <a:srgbClr val="696464"/>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pPr/>
              <a:t>‹#›</a:t>
            </a:fld>
            <a:endParaRPr lang="ar-KW"/>
          </a:p>
        </p:txBody>
      </p:sp>
    </p:spTree>
    <p:extLst>
      <p:ext uri="{BB962C8B-B14F-4D97-AF65-F5344CB8AC3E}">
        <p14:creationId xmlns:p14="http://schemas.microsoft.com/office/powerpoint/2010/main" val="16051841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E09DE-9DD0-4500-8E44-FA2D31A85CD4}" type="datetimeFigureOut">
              <a:rPr lang="ar-KW" smtClean="0">
                <a:solidFill>
                  <a:srgbClr val="696464"/>
                </a:solidFill>
              </a:rPr>
              <a:pPr/>
              <a:t>08/06/1435</a:t>
            </a:fld>
            <a:endParaRPr lang="ar-KW">
              <a:solidFill>
                <a:srgbClr val="696464"/>
              </a:solidFill>
            </a:endParaRPr>
          </a:p>
        </p:txBody>
      </p:sp>
      <p:sp>
        <p:nvSpPr>
          <p:cNvPr id="5" name="Footer Placeholder 4"/>
          <p:cNvSpPr>
            <a:spLocks noGrp="1"/>
          </p:cNvSpPr>
          <p:nvPr>
            <p:ph type="ftr" sz="quarter" idx="11"/>
          </p:nvPr>
        </p:nvSpPr>
        <p:spPr/>
        <p:txBody>
          <a:bodyPr/>
          <a:lstStyle/>
          <a:p>
            <a:endParaRPr lang="ar-KW">
              <a:solidFill>
                <a:srgbClr val="696464"/>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pPr/>
              <a:t>‹#›</a:t>
            </a:fld>
            <a:endParaRPr lang="ar-KW"/>
          </a:p>
        </p:txBody>
      </p:sp>
    </p:spTree>
    <p:extLst>
      <p:ext uri="{BB962C8B-B14F-4D97-AF65-F5344CB8AC3E}">
        <p14:creationId xmlns:p14="http://schemas.microsoft.com/office/powerpoint/2010/main" val="16948229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00E09DE-9DD0-4500-8E44-FA2D31A85CD4}" type="datetimeFigureOut">
              <a:rPr lang="ar-KW" smtClean="0">
                <a:solidFill>
                  <a:prstClr val="white">
                    <a:tint val="75000"/>
                  </a:prstClr>
                </a:solidFill>
              </a:rPr>
              <a:pPr/>
              <a:t>08/06/1435</a:t>
            </a:fld>
            <a:endParaRPr lang="ar-KW">
              <a:solidFill>
                <a:prstClr val="white">
                  <a:tint val="75000"/>
                </a:prstClr>
              </a:solidFill>
            </a:endParaRPr>
          </a:p>
        </p:txBody>
      </p:sp>
      <p:sp>
        <p:nvSpPr>
          <p:cNvPr id="5" name="Footer Placeholder 4"/>
          <p:cNvSpPr>
            <a:spLocks noGrp="1"/>
          </p:cNvSpPr>
          <p:nvPr>
            <p:ph type="ftr" sz="quarter" idx="11"/>
          </p:nvPr>
        </p:nvSpPr>
        <p:spPr>
          <a:xfrm>
            <a:off x="1876424" y="5410201"/>
            <a:ext cx="5124886" cy="365125"/>
          </a:xfrm>
        </p:spPr>
        <p:txBody>
          <a:bodyPr/>
          <a:lstStyle/>
          <a:p>
            <a:endParaRPr lang="ar-KW">
              <a:solidFill>
                <a:prstClr val="white">
                  <a:tint val="75000"/>
                </a:prstClr>
              </a:solidFill>
            </a:endParaRPr>
          </a:p>
        </p:txBody>
      </p:sp>
      <p:sp>
        <p:nvSpPr>
          <p:cNvPr id="6" name="Slide Number Placeholder 5"/>
          <p:cNvSpPr>
            <a:spLocks noGrp="1"/>
          </p:cNvSpPr>
          <p:nvPr>
            <p:ph type="sldNum" sz="quarter" idx="12"/>
          </p:nvPr>
        </p:nvSpPr>
        <p:spPr>
          <a:xfrm>
            <a:off x="9896911" y="5410199"/>
            <a:ext cx="771089" cy="365125"/>
          </a:xfrm>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37562766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E09DE-9DD0-4500-8E44-FA2D31A85CD4}" type="datetimeFigureOut">
              <a:rPr lang="ar-KW" smtClean="0">
                <a:solidFill>
                  <a:prstClr val="white">
                    <a:tint val="75000"/>
                  </a:prstClr>
                </a:solidFill>
              </a:rPr>
              <a:pPr/>
              <a:t>08/06/1435</a:t>
            </a:fld>
            <a:endParaRPr lang="ar-KW">
              <a:solidFill>
                <a:prstClr val="white">
                  <a:tint val="75000"/>
                </a:prstClr>
              </a:solidFill>
            </a:endParaRPr>
          </a:p>
        </p:txBody>
      </p:sp>
      <p:sp>
        <p:nvSpPr>
          <p:cNvPr id="5" name="Footer Placeholder 4"/>
          <p:cNvSpPr>
            <a:spLocks noGrp="1"/>
          </p:cNvSpPr>
          <p:nvPr>
            <p:ph type="ftr" sz="quarter" idx="11"/>
          </p:nvPr>
        </p:nvSpPr>
        <p:spPr/>
        <p:txBody>
          <a:bodyPr/>
          <a:lstStyle/>
          <a:p>
            <a:endParaRPr lang="ar-KW">
              <a:solidFill>
                <a:prstClr val="white">
                  <a:tint val="75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30075832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0E09DE-9DD0-4500-8E44-FA2D31A85CD4}" type="datetimeFigureOut">
              <a:rPr lang="ar-KW" smtClean="0">
                <a:solidFill>
                  <a:prstClr val="white">
                    <a:tint val="75000"/>
                  </a:prstClr>
                </a:solidFill>
              </a:rPr>
              <a:pPr/>
              <a:t>08/06/1435</a:t>
            </a:fld>
            <a:endParaRPr lang="ar-KW">
              <a:solidFill>
                <a:prstClr val="white">
                  <a:tint val="75000"/>
                </a:prstClr>
              </a:solidFill>
            </a:endParaRPr>
          </a:p>
        </p:txBody>
      </p:sp>
      <p:sp>
        <p:nvSpPr>
          <p:cNvPr id="5" name="Footer Placeholder 4"/>
          <p:cNvSpPr>
            <a:spLocks noGrp="1"/>
          </p:cNvSpPr>
          <p:nvPr>
            <p:ph type="ftr" sz="quarter" idx="11"/>
          </p:nvPr>
        </p:nvSpPr>
        <p:spPr/>
        <p:txBody>
          <a:bodyPr/>
          <a:lstStyle/>
          <a:p>
            <a:endParaRPr lang="ar-KW">
              <a:solidFill>
                <a:prstClr val="white">
                  <a:tint val="75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405799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KW"/>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Date Placeholder 3"/>
          <p:cNvSpPr>
            <a:spLocks noGrp="1"/>
          </p:cNvSpPr>
          <p:nvPr>
            <p:ph type="dt" sz="half" idx="10"/>
          </p:nvPr>
        </p:nvSpPr>
        <p:spPr/>
        <p:txBody>
          <a:bodyPr/>
          <a:lstStyle/>
          <a:p>
            <a:fld id="{B3A687DD-76A1-4779-91C1-0124234093E7}" type="datetimeFigureOut">
              <a:rPr lang="ar-KW" smtClean="0"/>
              <a:t>08/06/1435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14370828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0E09DE-9DD0-4500-8E44-FA2D31A85CD4}" type="datetimeFigureOut">
              <a:rPr lang="ar-KW" smtClean="0">
                <a:solidFill>
                  <a:prstClr val="white">
                    <a:tint val="75000"/>
                  </a:prstClr>
                </a:solidFill>
              </a:rPr>
              <a:pPr/>
              <a:t>08/06/1435</a:t>
            </a:fld>
            <a:endParaRPr lang="ar-KW">
              <a:solidFill>
                <a:prstClr val="white">
                  <a:tint val="75000"/>
                </a:prstClr>
              </a:solidFill>
            </a:endParaRPr>
          </a:p>
        </p:txBody>
      </p:sp>
      <p:sp>
        <p:nvSpPr>
          <p:cNvPr id="6" name="Footer Placeholder 5"/>
          <p:cNvSpPr>
            <a:spLocks noGrp="1"/>
          </p:cNvSpPr>
          <p:nvPr>
            <p:ph type="ftr" sz="quarter" idx="11"/>
          </p:nvPr>
        </p:nvSpPr>
        <p:spPr/>
        <p:txBody>
          <a:bodyPr/>
          <a:lstStyle/>
          <a:p>
            <a:endParaRPr lang="ar-KW">
              <a:solidFill>
                <a:prstClr val="white">
                  <a:tint val="75000"/>
                </a:prstClr>
              </a:solidFill>
            </a:endParaRPr>
          </a:p>
        </p:txBody>
      </p:sp>
      <p:sp>
        <p:nvSpPr>
          <p:cNvPr id="7" name="Slide Number Placeholder 6"/>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24566798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0E09DE-9DD0-4500-8E44-FA2D31A85CD4}" type="datetimeFigureOut">
              <a:rPr lang="ar-KW" smtClean="0">
                <a:solidFill>
                  <a:prstClr val="white">
                    <a:tint val="75000"/>
                  </a:prstClr>
                </a:solidFill>
              </a:rPr>
              <a:pPr/>
              <a:t>08/06/1435</a:t>
            </a:fld>
            <a:endParaRPr lang="ar-KW">
              <a:solidFill>
                <a:prstClr val="white">
                  <a:tint val="75000"/>
                </a:prstClr>
              </a:solidFill>
            </a:endParaRPr>
          </a:p>
        </p:txBody>
      </p:sp>
      <p:sp>
        <p:nvSpPr>
          <p:cNvPr id="8" name="Footer Placeholder 7"/>
          <p:cNvSpPr>
            <a:spLocks noGrp="1"/>
          </p:cNvSpPr>
          <p:nvPr>
            <p:ph type="ftr" sz="quarter" idx="11"/>
          </p:nvPr>
        </p:nvSpPr>
        <p:spPr/>
        <p:txBody>
          <a:bodyPr/>
          <a:lstStyle/>
          <a:p>
            <a:endParaRPr lang="ar-KW">
              <a:solidFill>
                <a:prstClr val="white">
                  <a:tint val="75000"/>
                </a:prstClr>
              </a:solidFill>
            </a:endParaRPr>
          </a:p>
        </p:txBody>
      </p:sp>
      <p:sp>
        <p:nvSpPr>
          <p:cNvPr id="9" name="Slide Number Placeholder 8"/>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39795942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0E09DE-9DD0-4500-8E44-FA2D31A85CD4}" type="datetimeFigureOut">
              <a:rPr lang="ar-KW" smtClean="0">
                <a:solidFill>
                  <a:prstClr val="white">
                    <a:tint val="75000"/>
                  </a:prstClr>
                </a:solidFill>
              </a:rPr>
              <a:pPr/>
              <a:t>08/06/1435</a:t>
            </a:fld>
            <a:endParaRPr lang="ar-KW">
              <a:solidFill>
                <a:prstClr val="white">
                  <a:tint val="75000"/>
                </a:prstClr>
              </a:solidFill>
            </a:endParaRPr>
          </a:p>
        </p:txBody>
      </p:sp>
      <p:sp>
        <p:nvSpPr>
          <p:cNvPr id="4" name="Footer Placeholder 3"/>
          <p:cNvSpPr>
            <a:spLocks noGrp="1"/>
          </p:cNvSpPr>
          <p:nvPr>
            <p:ph type="ftr" sz="quarter" idx="11"/>
          </p:nvPr>
        </p:nvSpPr>
        <p:spPr/>
        <p:txBody>
          <a:bodyPr/>
          <a:lstStyle/>
          <a:p>
            <a:endParaRPr lang="ar-KW">
              <a:solidFill>
                <a:prstClr val="white">
                  <a:tint val="75000"/>
                </a:prstClr>
              </a:solidFill>
            </a:endParaRPr>
          </a:p>
        </p:txBody>
      </p:sp>
      <p:sp>
        <p:nvSpPr>
          <p:cNvPr id="5" name="Slide Number Placeholder 4"/>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6732007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E09DE-9DD0-4500-8E44-FA2D31A85CD4}" type="datetimeFigureOut">
              <a:rPr lang="ar-KW" smtClean="0">
                <a:solidFill>
                  <a:prstClr val="white">
                    <a:tint val="75000"/>
                  </a:prstClr>
                </a:solidFill>
              </a:rPr>
              <a:pPr/>
              <a:t>08/06/1435</a:t>
            </a:fld>
            <a:endParaRPr lang="ar-KW">
              <a:solidFill>
                <a:prstClr val="white">
                  <a:tint val="75000"/>
                </a:prstClr>
              </a:solidFill>
            </a:endParaRPr>
          </a:p>
        </p:txBody>
      </p:sp>
      <p:sp>
        <p:nvSpPr>
          <p:cNvPr id="3" name="Footer Placeholder 2"/>
          <p:cNvSpPr>
            <a:spLocks noGrp="1"/>
          </p:cNvSpPr>
          <p:nvPr>
            <p:ph type="ftr" sz="quarter" idx="11"/>
          </p:nvPr>
        </p:nvSpPr>
        <p:spPr/>
        <p:txBody>
          <a:bodyPr/>
          <a:lstStyle/>
          <a:p>
            <a:endParaRPr lang="ar-KW">
              <a:solidFill>
                <a:prstClr val="white">
                  <a:tint val="75000"/>
                </a:prstClr>
              </a:solidFill>
            </a:endParaRPr>
          </a:p>
        </p:txBody>
      </p:sp>
      <p:sp>
        <p:nvSpPr>
          <p:cNvPr id="4" name="Slide Number Placeholder 3"/>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41394277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09DE-9DD0-4500-8E44-FA2D31A85CD4}" type="datetimeFigureOut">
              <a:rPr lang="ar-KW" smtClean="0">
                <a:solidFill>
                  <a:prstClr val="white">
                    <a:tint val="75000"/>
                  </a:prstClr>
                </a:solidFill>
              </a:rPr>
              <a:pPr/>
              <a:t>08/06/1435</a:t>
            </a:fld>
            <a:endParaRPr lang="ar-KW">
              <a:solidFill>
                <a:prstClr val="white">
                  <a:tint val="75000"/>
                </a:prstClr>
              </a:solidFill>
            </a:endParaRPr>
          </a:p>
        </p:txBody>
      </p:sp>
      <p:sp>
        <p:nvSpPr>
          <p:cNvPr id="6" name="Footer Placeholder 5"/>
          <p:cNvSpPr>
            <a:spLocks noGrp="1"/>
          </p:cNvSpPr>
          <p:nvPr>
            <p:ph type="ftr" sz="quarter" idx="11"/>
          </p:nvPr>
        </p:nvSpPr>
        <p:spPr/>
        <p:txBody>
          <a:bodyPr/>
          <a:lstStyle/>
          <a:p>
            <a:endParaRPr lang="ar-KW">
              <a:solidFill>
                <a:prstClr val="white">
                  <a:tint val="75000"/>
                </a:prstClr>
              </a:solidFill>
            </a:endParaRPr>
          </a:p>
        </p:txBody>
      </p:sp>
      <p:sp>
        <p:nvSpPr>
          <p:cNvPr id="7" name="Slide Number Placeholder 6"/>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36098248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09DE-9DD0-4500-8E44-FA2D31A85CD4}" type="datetimeFigureOut">
              <a:rPr lang="ar-KW" smtClean="0">
                <a:solidFill>
                  <a:prstClr val="white">
                    <a:tint val="75000"/>
                  </a:prstClr>
                </a:solidFill>
              </a:rPr>
              <a:pPr/>
              <a:t>08/06/1435</a:t>
            </a:fld>
            <a:endParaRPr lang="ar-KW">
              <a:solidFill>
                <a:prstClr val="white">
                  <a:tint val="75000"/>
                </a:prstClr>
              </a:solidFill>
            </a:endParaRPr>
          </a:p>
        </p:txBody>
      </p:sp>
      <p:sp>
        <p:nvSpPr>
          <p:cNvPr id="6" name="Footer Placeholder 5"/>
          <p:cNvSpPr>
            <a:spLocks noGrp="1"/>
          </p:cNvSpPr>
          <p:nvPr>
            <p:ph type="ftr" sz="quarter" idx="11"/>
          </p:nvPr>
        </p:nvSpPr>
        <p:spPr/>
        <p:txBody>
          <a:bodyPr/>
          <a:lstStyle/>
          <a:p>
            <a:endParaRPr lang="ar-KW">
              <a:solidFill>
                <a:prstClr val="white">
                  <a:tint val="75000"/>
                </a:prstClr>
              </a:solidFill>
            </a:endParaRPr>
          </a:p>
        </p:txBody>
      </p:sp>
      <p:sp>
        <p:nvSpPr>
          <p:cNvPr id="7" name="Slide Number Placeholder 6"/>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40799062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09DE-9DD0-4500-8E44-FA2D31A85CD4}" type="datetimeFigureOut">
              <a:rPr lang="ar-KW" smtClean="0">
                <a:solidFill>
                  <a:prstClr val="white">
                    <a:tint val="75000"/>
                  </a:prstClr>
                </a:solidFill>
              </a:rPr>
              <a:pPr/>
              <a:t>08/06/1435</a:t>
            </a:fld>
            <a:endParaRPr lang="ar-KW">
              <a:solidFill>
                <a:prstClr val="white">
                  <a:tint val="75000"/>
                </a:prstClr>
              </a:solidFill>
            </a:endParaRPr>
          </a:p>
        </p:txBody>
      </p:sp>
      <p:sp>
        <p:nvSpPr>
          <p:cNvPr id="6" name="Footer Placeholder 5"/>
          <p:cNvSpPr>
            <a:spLocks noGrp="1"/>
          </p:cNvSpPr>
          <p:nvPr>
            <p:ph type="ftr" sz="quarter" idx="11"/>
          </p:nvPr>
        </p:nvSpPr>
        <p:spPr/>
        <p:txBody>
          <a:bodyPr/>
          <a:lstStyle/>
          <a:p>
            <a:endParaRPr lang="ar-KW">
              <a:solidFill>
                <a:prstClr val="white">
                  <a:tint val="75000"/>
                </a:prstClr>
              </a:solidFill>
            </a:endParaRPr>
          </a:p>
        </p:txBody>
      </p:sp>
      <p:sp>
        <p:nvSpPr>
          <p:cNvPr id="7" name="Slide Number Placeholder 6"/>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23796180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09DE-9DD0-4500-8E44-FA2D31A85CD4}" type="datetimeFigureOut">
              <a:rPr lang="ar-KW" smtClean="0">
                <a:solidFill>
                  <a:prstClr val="white">
                    <a:tint val="75000"/>
                  </a:prstClr>
                </a:solidFill>
              </a:rPr>
              <a:pPr/>
              <a:t>08/06/1435</a:t>
            </a:fld>
            <a:endParaRPr lang="ar-KW">
              <a:solidFill>
                <a:prstClr val="white">
                  <a:tint val="75000"/>
                </a:prstClr>
              </a:solidFill>
            </a:endParaRPr>
          </a:p>
        </p:txBody>
      </p:sp>
      <p:sp>
        <p:nvSpPr>
          <p:cNvPr id="6" name="Footer Placeholder 5"/>
          <p:cNvSpPr>
            <a:spLocks noGrp="1"/>
          </p:cNvSpPr>
          <p:nvPr>
            <p:ph type="ftr" sz="quarter" idx="11"/>
          </p:nvPr>
        </p:nvSpPr>
        <p:spPr/>
        <p:txBody>
          <a:bodyPr/>
          <a:lstStyle/>
          <a:p>
            <a:endParaRPr lang="ar-KW">
              <a:solidFill>
                <a:prstClr val="white">
                  <a:tint val="75000"/>
                </a:prstClr>
              </a:solidFill>
            </a:endParaRPr>
          </a:p>
        </p:txBody>
      </p:sp>
      <p:sp>
        <p:nvSpPr>
          <p:cNvPr id="7" name="Slide Number Placeholder 6"/>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5093170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09DE-9DD0-4500-8E44-FA2D31A85CD4}" type="datetimeFigureOut">
              <a:rPr lang="ar-KW" smtClean="0">
                <a:solidFill>
                  <a:prstClr val="white">
                    <a:tint val="75000"/>
                  </a:prstClr>
                </a:solidFill>
              </a:rPr>
              <a:pPr/>
              <a:t>08/06/1435</a:t>
            </a:fld>
            <a:endParaRPr lang="ar-KW">
              <a:solidFill>
                <a:prstClr val="white">
                  <a:tint val="75000"/>
                </a:prstClr>
              </a:solidFill>
            </a:endParaRPr>
          </a:p>
        </p:txBody>
      </p:sp>
      <p:sp>
        <p:nvSpPr>
          <p:cNvPr id="6" name="Footer Placeholder 5"/>
          <p:cNvSpPr>
            <a:spLocks noGrp="1"/>
          </p:cNvSpPr>
          <p:nvPr>
            <p:ph type="ftr" sz="quarter" idx="11"/>
          </p:nvPr>
        </p:nvSpPr>
        <p:spPr/>
        <p:txBody>
          <a:bodyPr/>
          <a:lstStyle/>
          <a:p>
            <a:endParaRPr lang="ar-KW">
              <a:solidFill>
                <a:prstClr val="white">
                  <a:tint val="75000"/>
                </a:prstClr>
              </a:solidFill>
            </a:endParaRPr>
          </a:p>
        </p:txBody>
      </p:sp>
      <p:sp>
        <p:nvSpPr>
          <p:cNvPr id="7" name="Slide Number Placeholder 6"/>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Tree>
    <p:extLst>
      <p:ext uri="{BB962C8B-B14F-4D97-AF65-F5344CB8AC3E}">
        <p14:creationId xmlns:p14="http://schemas.microsoft.com/office/powerpoint/2010/main" val="20818297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09DE-9DD0-4500-8E44-FA2D31A85CD4}" type="datetimeFigureOut">
              <a:rPr lang="ar-KW" smtClean="0">
                <a:solidFill>
                  <a:prstClr val="white">
                    <a:tint val="75000"/>
                  </a:prstClr>
                </a:solidFill>
              </a:rPr>
              <a:pPr/>
              <a:t>08/06/1435</a:t>
            </a:fld>
            <a:endParaRPr lang="ar-KW">
              <a:solidFill>
                <a:prstClr val="white">
                  <a:tint val="75000"/>
                </a:prstClr>
              </a:solidFill>
            </a:endParaRPr>
          </a:p>
        </p:txBody>
      </p:sp>
      <p:sp>
        <p:nvSpPr>
          <p:cNvPr id="6" name="Footer Placeholder 5"/>
          <p:cNvSpPr>
            <a:spLocks noGrp="1"/>
          </p:cNvSpPr>
          <p:nvPr>
            <p:ph type="ftr" sz="quarter" idx="11"/>
          </p:nvPr>
        </p:nvSpPr>
        <p:spPr/>
        <p:txBody>
          <a:bodyPr/>
          <a:lstStyle/>
          <a:p>
            <a:endParaRPr lang="ar-KW">
              <a:solidFill>
                <a:prstClr val="white">
                  <a:tint val="75000"/>
                </a:prstClr>
              </a:solidFill>
            </a:endParaRPr>
          </a:p>
        </p:txBody>
      </p:sp>
      <p:sp>
        <p:nvSpPr>
          <p:cNvPr id="7" name="Slide Number Placeholder 6"/>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3636991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3A687DD-76A1-4779-91C1-0124234093E7}" type="datetimeFigureOut">
              <a:rPr lang="ar-KW" smtClean="0"/>
              <a:t>08/06/1435</a:t>
            </a:fld>
            <a:endParaRPr lang="ar-KW"/>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ar-KW"/>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26FCBE2B-3CF4-419E-9BCF-02B83ED21466}" type="slidenum">
              <a:rPr lang="ar-KW" smtClean="0"/>
              <a:t>‹#›</a:t>
            </a:fld>
            <a:endParaRPr lang="ar-KW"/>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11512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00E09DE-9DD0-4500-8E44-FA2D31A85CD4}" type="datetimeFigureOut">
              <a:rPr lang="ar-KW" smtClean="0">
                <a:solidFill>
                  <a:prstClr val="white">
                    <a:tint val="75000"/>
                  </a:prstClr>
                </a:solidFill>
              </a:rPr>
              <a:pPr/>
              <a:t>08/06/1435</a:t>
            </a:fld>
            <a:endParaRPr lang="ar-KW">
              <a:solidFill>
                <a:prstClr val="white">
                  <a:tint val="75000"/>
                </a:prstClr>
              </a:solidFill>
            </a:endParaRPr>
          </a:p>
        </p:txBody>
      </p:sp>
      <p:sp>
        <p:nvSpPr>
          <p:cNvPr id="4" name="Footer Placeholder 3"/>
          <p:cNvSpPr>
            <a:spLocks noGrp="1"/>
          </p:cNvSpPr>
          <p:nvPr>
            <p:ph type="ftr" sz="quarter" idx="11"/>
          </p:nvPr>
        </p:nvSpPr>
        <p:spPr/>
        <p:txBody>
          <a:bodyPr/>
          <a:lstStyle/>
          <a:p>
            <a:endParaRPr lang="ar-KW">
              <a:solidFill>
                <a:prstClr val="white">
                  <a:tint val="75000"/>
                </a:prstClr>
              </a:solidFill>
            </a:endParaRPr>
          </a:p>
        </p:txBody>
      </p:sp>
      <p:sp>
        <p:nvSpPr>
          <p:cNvPr id="5" name="Slide Number Placeholder 4"/>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24632292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00E09DE-9DD0-4500-8E44-FA2D31A85CD4}" type="datetimeFigureOut">
              <a:rPr lang="ar-KW" smtClean="0">
                <a:solidFill>
                  <a:prstClr val="white">
                    <a:tint val="75000"/>
                  </a:prstClr>
                </a:solidFill>
              </a:rPr>
              <a:pPr/>
              <a:t>08/06/1435</a:t>
            </a:fld>
            <a:endParaRPr lang="ar-KW">
              <a:solidFill>
                <a:prstClr val="white">
                  <a:tint val="75000"/>
                </a:prstClr>
              </a:solidFill>
            </a:endParaRPr>
          </a:p>
        </p:txBody>
      </p:sp>
      <p:sp>
        <p:nvSpPr>
          <p:cNvPr id="4" name="Footer Placeholder 3"/>
          <p:cNvSpPr>
            <a:spLocks noGrp="1"/>
          </p:cNvSpPr>
          <p:nvPr>
            <p:ph type="ftr" sz="quarter" idx="11"/>
          </p:nvPr>
        </p:nvSpPr>
        <p:spPr/>
        <p:txBody>
          <a:bodyPr/>
          <a:lstStyle/>
          <a:p>
            <a:endParaRPr lang="ar-KW">
              <a:solidFill>
                <a:prstClr val="white">
                  <a:tint val="75000"/>
                </a:prstClr>
              </a:solidFill>
            </a:endParaRPr>
          </a:p>
        </p:txBody>
      </p:sp>
      <p:sp>
        <p:nvSpPr>
          <p:cNvPr id="5" name="Slide Number Placeholder 4"/>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14832719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E09DE-9DD0-4500-8E44-FA2D31A85CD4}" type="datetimeFigureOut">
              <a:rPr lang="ar-KW" smtClean="0">
                <a:solidFill>
                  <a:prstClr val="white">
                    <a:tint val="75000"/>
                  </a:prstClr>
                </a:solidFill>
              </a:rPr>
              <a:pPr/>
              <a:t>08/06/1435</a:t>
            </a:fld>
            <a:endParaRPr lang="ar-KW">
              <a:solidFill>
                <a:prstClr val="white">
                  <a:tint val="75000"/>
                </a:prstClr>
              </a:solidFill>
            </a:endParaRPr>
          </a:p>
        </p:txBody>
      </p:sp>
      <p:sp>
        <p:nvSpPr>
          <p:cNvPr id="5" name="Footer Placeholder 4"/>
          <p:cNvSpPr>
            <a:spLocks noGrp="1"/>
          </p:cNvSpPr>
          <p:nvPr>
            <p:ph type="ftr" sz="quarter" idx="11"/>
          </p:nvPr>
        </p:nvSpPr>
        <p:spPr/>
        <p:txBody>
          <a:bodyPr/>
          <a:lstStyle/>
          <a:p>
            <a:endParaRPr lang="ar-KW">
              <a:solidFill>
                <a:prstClr val="white">
                  <a:tint val="75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33809784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E09DE-9DD0-4500-8E44-FA2D31A85CD4}" type="datetimeFigureOut">
              <a:rPr lang="ar-KW" smtClean="0">
                <a:solidFill>
                  <a:prstClr val="white">
                    <a:tint val="75000"/>
                  </a:prstClr>
                </a:solidFill>
              </a:rPr>
              <a:pPr/>
              <a:t>08/06/1435</a:t>
            </a:fld>
            <a:endParaRPr lang="ar-KW">
              <a:solidFill>
                <a:prstClr val="white">
                  <a:tint val="75000"/>
                </a:prstClr>
              </a:solidFill>
            </a:endParaRPr>
          </a:p>
        </p:txBody>
      </p:sp>
      <p:sp>
        <p:nvSpPr>
          <p:cNvPr id="5" name="Footer Placeholder 4"/>
          <p:cNvSpPr>
            <a:spLocks noGrp="1"/>
          </p:cNvSpPr>
          <p:nvPr>
            <p:ph type="ftr" sz="quarter" idx="11"/>
          </p:nvPr>
        </p:nvSpPr>
        <p:spPr/>
        <p:txBody>
          <a:bodyPr/>
          <a:lstStyle/>
          <a:p>
            <a:endParaRPr lang="ar-KW">
              <a:solidFill>
                <a:prstClr val="white">
                  <a:tint val="75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19885834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200E09DE-9DD0-4500-8E44-FA2D31A85CD4}" type="datetimeFigureOut">
              <a:rPr lang="ar-KW" smtClean="0">
                <a:solidFill>
                  <a:srgbClr val="B80E0F">
                    <a:lumMod val="50000"/>
                  </a:srgbClr>
                </a:solidFill>
              </a:rPr>
              <a:pPr/>
              <a:t>08/06/1435</a:t>
            </a:fld>
            <a:endParaRPr lang="ar-KW">
              <a:solidFill>
                <a:srgbClr val="B80E0F">
                  <a:lumMod val="50000"/>
                </a:srgbClr>
              </a:solidFill>
            </a:endParaRP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ar-KW">
              <a:solidFill>
                <a:srgbClr val="B80E0F">
                  <a:lumMod val="50000"/>
                </a:srgbClr>
              </a:solidFill>
            </a:endParaRP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1DFE0697-F8A3-446C-BDCB-6943F6D1D40C}" type="slidenum">
              <a:rPr lang="ar-KW" smtClean="0">
                <a:solidFill>
                  <a:prstClr val="black">
                    <a:lumMod val="75000"/>
                    <a:lumOff val="25000"/>
                  </a:prstClr>
                </a:solidFill>
              </a:rPr>
              <a:pPr/>
              <a:t>‹#›</a:t>
            </a:fld>
            <a:endParaRPr lang="ar-KW">
              <a:solidFill>
                <a:prstClr val="black">
                  <a:lumMod val="75000"/>
                  <a:lumOff val="25000"/>
                </a:prstClr>
              </a:solidFill>
            </a:endParaRP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550648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E09DE-9DD0-4500-8E44-FA2D31A85CD4}" type="datetimeFigureOut">
              <a:rPr lang="ar-KW" smtClean="0">
                <a:solidFill>
                  <a:srgbClr val="B80E0F">
                    <a:lumMod val="50000"/>
                  </a:srgbClr>
                </a:solidFill>
              </a:rPr>
              <a:pPr/>
              <a:t>08/06/1435</a:t>
            </a:fld>
            <a:endParaRPr lang="ar-KW">
              <a:solidFill>
                <a:srgbClr val="B80E0F">
                  <a:lumMod val="50000"/>
                </a:srgbClr>
              </a:solidFill>
            </a:endParaRPr>
          </a:p>
        </p:txBody>
      </p:sp>
      <p:sp>
        <p:nvSpPr>
          <p:cNvPr id="5" name="Footer Placeholder 4"/>
          <p:cNvSpPr>
            <a:spLocks noGrp="1"/>
          </p:cNvSpPr>
          <p:nvPr>
            <p:ph type="ftr" sz="quarter" idx="11"/>
          </p:nvPr>
        </p:nvSpPr>
        <p:spPr/>
        <p:txBody>
          <a:bodyPr/>
          <a:lstStyle/>
          <a:p>
            <a:endParaRPr lang="ar-KW">
              <a:solidFill>
                <a:srgbClr val="B80E0F">
                  <a:lumMod val="50000"/>
                </a:srgb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srgbClr val="B80E0F">
                    <a:lumMod val="50000"/>
                  </a:srgbClr>
                </a:solidFill>
              </a:rPr>
              <a:pPr/>
              <a:t>‹#›</a:t>
            </a:fld>
            <a:endParaRPr lang="ar-KW">
              <a:solidFill>
                <a:srgbClr val="B80E0F">
                  <a:lumMod val="50000"/>
                </a:srgbClr>
              </a:solidFill>
            </a:endParaRPr>
          </a:p>
        </p:txBody>
      </p:sp>
    </p:spTree>
    <p:extLst>
      <p:ext uri="{BB962C8B-B14F-4D97-AF65-F5344CB8AC3E}">
        <p14:creationId xmlns:p14="http://schemas.microsoft.com/office/powerpoint/2010/main" val="123626655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0E09DE-9DD0-4500-8E44-FA2D31A85CD4}" type="datetimeFigureOut">
              <a:rPr lang="ar-KW" smtClean="0">
                <a:solidFill>
                  <a:srgbClr val="B80E0F">
                    <a:lumMod val="50000"/>
                  </a:srgbClr>
                </a:solidFill>
              </a:rPr>
              <a:pPr/>
              <a:t>08/06/1435</a:t>
            </a:fld>
            <a:endParaRPr lang="ar-KW">
              <a:solidFill>
                <a:srgbClr val="B80E0F">
                  <a:lumMod val="50000"/>
                </a:srgbClr>
              </a:solidFill>
            </a:endParaRPr>
          </a:p>
        </p:txBody>
      </p:sp>
      <p:sp>
        <p:nvSpPr>
          <p:cNvPr id="5" name="Footer Placeholder 4"/>
          <p:cNvSpPr>
            <a:spLocks noGrp="1"/>
          </p:cNvSpPr>
          <p:nvPr>
            <p:ph type="ftr" sz="quarter" idx="11"/>
          </p:nvPr>
        </p:nvSpPr>
        <p:spPr/>
        <p:txBody>
          <a:bodyPr/>
          <a:lstStyle/>
          <a:p>
            <a:endParaRPr lang="ar-KW">
              <a:solidFill>
                <a:srgbClr val="B80E0F">
                  <a:lumMod val="50000"/>
                </a:srgb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srgbClr val="B80E0F">
                    <a:lumMod val="50000"/>
                  </a:srgbClr>
                </a:solidFill>
              </a:rPr>
              <a:pPr/>
              <a:t>‹#›</a:t>
            </a:fld>
            <a:endParaRPr lang="ar-KW">
              <a:solidFill>
                <a:srgbClr val="B80E0F">
                  <a:lumMod val="50000"/>
                </a:srgbClr>
              </a:solidFill>
            </a:endParaRPr>
          </a:p>
        </p:txBody>
      </p:sp>
    </p:spTree>
    <p:extLst>
      <p:ext uri="{BB962C8B-B14F-4D97-AF65-F5344CB8AC3E}">
        <p14:creationId xmlns:p14="http://schemas.microsoft.com/office/powerpoint/2010/main" val="18779032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0E09DE-9DD0-4500-8E44-FA2D31A85CD4}" type="datetimeFigureOut">
              <a:rPr lang="ar-KW" smtClean="0">
                <a:solidFill>
                  <a:srgbClr val="B80E0F">
                    <a:lumMod val="50000"/>
                  </a:srgbClr>
                </a:solidFill>
              </a:rPr>
              <a:pPr/>
              <a:t>08/06/1435</a:t>
            </a:fld>
            <a:endParaRPr lang="ar-KW">
              <a:solidFill>
                <a:srgbClr val="B80E0F">
                  <a:lumMod val="50000"/>
                </a:srgbClr>
              </a:solidFill>
            </a:endParaRPr>
          </a:p>
        </p:txBody>
      </p:sp>
      <p:sp>
        <p:nvSpPr>
          <p:cNvPr id="6" name="Footer Placeholder 5"/>
          <p:cNvSpPr>
            <a:spLocks noGrp="1"/>
          </p:cNvSpPr>
          <p:nvPr>
            <p:ph type="ftr" sz="quarter" idx="11"/>
          </p:nvPr>
        </p:nvSpPr>
        <p:spPr/>
        <p:txBody>
          <a:bodyPr/>
          <a:lstStyle/>
          <a:p>
            <a:endParaRPr lang="ar-KW">
              <a:solidFill>
                <a:srgbClr val="B80E0F">
                  <a:lumMod val="50000"/>
                </a:srgbClr>
              </a:solidFill>
            </a:endParaRPr>
          </a:p>
        </p:txBody>
      </p:sp>
      <p:sp>
        <p:nvSpPr>
          <p:cNvPr id="7" name="Slide Number Placeholder 6"/>
          <p:cNvSpPr>
            <a:spLocks noGrp="1"/>
          </p:cNvSpPr>
          <p:nvPr>
            <p:ph type="sldNum" sz="quarter" idx="12"/>
          </p:nvPr>
        </p:nvSpPr>
        <p:spPr/>
        <p:txBody>
          <a:bodyPr/>
          <a:lstStyle/>
          <a:p>
            <a:fld id="{1DFE0697-F8A3-446C-BDCB-6943F6D1D40C}" type="slidenum">
              <a:rPr lang="ar-KW" smtClean="0">
                <a:solidFill>
                  <a:srgbClr val="B80E0F">
                    <a:lumMod val="50000"/>
                  </a:srgbClr>
                </a:solidFill>
              </a:rPr>
              <a:pPr/>
              <a:t>‹#›</a:t>
            </a:fld>
            <a:endParaRPr lang="ar-KW">
              <a:solidFill>
                <a:srgbClr val="B80E0F">
                  <a:lumMod val="50000"/>
                </a:srgbClr>
              </a:solidFill>
            </a:endParaRPr>
          </a:p>
        </p:txBody>
      </p:sp>
    </p:spTree>
    <p:extLst>
      <p:ext uri="{BB962C8B-B14F-4D97-AF65-F5344CB8AC3E}">
        <p14:creationId xmlns:p14="http://schemas.microsoft.com/office/powerpoint/2010/main" val="11492476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0E09DE-9DD0-4500-8E44-FA2D31A85CD4}" type="datetimeFigureOut">
              <a:rPr lang="ar-KW" smtClean="0">
                <a:solidFill>
                  <a:srgbClr val="B80E0F">
                    <a:lumMod val="50000"/>
                  </a:srgbClr>
                </a:solidFill>
              </a:rPr>
              <a:pPr/>
              <a:t>08/06/1435</a:t>
            </a:fld>
            <a:endParaRPr lang="ar-KW">
              <a:solidFill>
                <a:srgbClr val="B80E0F">
                  <a:lumMod val="50000"/>
                </a:srgbClr>
              </a:solidFill>
            </a:endParaRPr>
          </a:p>
        </p:txBody>
      </p:sp>
      <p:sp>
        <p:nvSpPr>
          <p:cNvPr id="8" name="Footer Placeholder 7"/>
          <p:cNvSpPr>
            <a:spLocks noGrp="1"/>
          </p:cNvSpPr>
          <p:nvPr>
            <p:ph type="ftr" sz="quarter" idx="11"/>
          </p:nvPr>
        </p:nvSpPr>
        <p:spPr/>
        <p:txBody>
          <a:bodyPr/>
          <a:lstStyle/>
          <a:p>
            <a:endParaRPr lang="ar-KW">
              <a:solidFill>
                <a:srgbClr val="B80E0F">
                  <a:lumMod val="50000"/>
                </a:srgbClr>
              </a:solidFill>
            </a:endParaRPr>
          </a:p>
        </p:txBody>
      </p:sp>
      <p:sp>
        <p:nvSpPr>
          <p:cNvPr id="9" name="Slide Number Placeholder 8"/>
          <p:cNvSpPr>
            <a:spLocks noGrp="1"/>
          </p:cNvSpPr>
          <p:nvPr>
            <p:ph type="sldNum" sz="quarter" idx="12"/>
          </p:nvPr>
        </p:nvSpPr>
        <p:spPr/>
        <p:txBody>
          <a:bodyPr/>
          <a:lstStyle/>
          <a:p>
            <a:fld id="{1DFE0697-F8A3-446C-BDCB-6943F6D1D40C}" type="slidenum">
              <a:rPr lang="ar-KW" smtClean="0">
                <a:solidFill>
                  <a:srgbClr val="B80E0F">
                    <a:lumMod val="50000"/>
                  </a:srgbClr>
                </a:solidFill>
              </a:rPr>
              <a:pPr/>
              <a:t>‹#›</a:t>
            </a:fld>
            <a:endParaRPr lang="ar-KW">
              <a:solidFill>
                <a:srgbClr val="B80E0F">
                  <a:lumMod val="50000"/>
                </a:srgbClr>
              </a:solidFill>
            </a:endParaRPr>
          </a:p>
        </p:txBody>
      </p:sp>
    </p:spTree>
    <p:extLst>
      <p:ext uri="{BB962C8B-B14F-4D97-AF65-F5344CB8AC3E}">
        <p14:creationId xmlns:p14="http://schemas.microsoft.com/office/powerpoint/2010/main" val="10100907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0E09DE-9DD0-4500-8E44-FA2D31A85CD4}" type="datetimeFigureOut">
              <a:rPr lang="ar-KW" smtClean="0">
                <a:solidFill>
                  <a:srgbClr val="B80E0F">
                    <a:lumMod val="50000"/>
                  </a:srgbClr>
                </a:solidFill>
              </a:rPr>
              <a:pPr/>
              <a:t>08/06/1435</a:t>
            </a:fld>
            <a:endParaRPr lang="ar-KW">
              <a:solidFill>
                <a:srgbClr val="B80E0F">
                  <a:lumMod val="50000"/>
                </a:srgbClr>
              </a:solidFill>
            </a:endParaRPr>
          </a:p>
        </p:txBody>
      </p:sp>
      <p:sp>
        <p:nvSpPr>
          <p:cNvPr id="4" name="Footer Placeholder 3"/>
          <p:cNvSpPr>
            <a:spLocks noGrp="1"/>
          </p:cNvSpPr>
          <p:nvPr>
            <p:ph type="ftr" sz="quarter" idx="11"/>
          </p:nvPr>
        </p:nvSpPr>
        <p:spPr/>
        <p:txBody>
          <a:bodyPr/>
          <a:lstStyle/>
          <a:p>
            <a:endParaRPr lang="ar-KW">
              <a:solidFill>
                <a:srgbClr val="B80E0F">
                  <a:lumMod val="50000"/>
                </a:srgbClr>
              </a:solidFill>
            </a:endParaRPr>
          </a:p>
        </p:txBody>
      </p:sp>
      <p:sp>
        <p:nvSpPr>
          <p:cNvPr id="5" name="Slide Number Placeholder 4"/>
          <p:cNvSpPr>
            <a:spLocks noGrp="1"/>
          </p:cNvSpPr>
          <p:nvPr>
            <p:ph type="sldNum" sz="quarter" idx="12"/>
          </p:nvPr>
        </p:nvSpPr>
        <p:spPr/>
        <p:txBody>
          <a:bodyPr/>
          <a:lstStyle/>
          <a:p>
            <a:fld id="{1DFE0697-F8A3-446C-BDCB-6943F6D1D40C}" type="slidenum">
              <a:rPr lang="ar-KW" smtClean="0">
                <a:solidFill>
                  <a:srgbClr val="B80E0F">
                    <a:lumMod val="50000"/>
                  </a:srgbClr>
                </a:solidFill>
              </a:rPr>
              <a:pPr/>
              <a:t>‹#›</a:t>
            </a:fld>
            <a:endParaRPr lang="ar-KW">
              <a:solidFill>
                <a:srgbClr val="B80E0F">
                  <a:lumMod val="50000"/>
                </a:srgbClr>
              </a:solidFill>
            </a:endParaRPr>
          </a:p>
        </p:txBody>
      </p:sp>
    </p:spTree>
    <p:extLst>
      <p:ext uri="{BB962C8B-B14F-4D97-AF65-F5344CB8AC3E}">
        <p14:creationId xmlns:p14="http://schemas.microsoft.com/office/powerpoint/2010/main" val="2127834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A687DD-76A1-4779-91C1-0124234093E7}" type="datetimeFigureOut">
              <a:rPr lang="ar-KW" smtClean="0"/>
              <a:t>08/06/1435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298636266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E09DE-9DD0-4500-8E44-FA2D31A85CD4}" type="datetimeFigureOut">
              <a:rPr lang="ar-KW" smtClean="0">
                <a:solidFill>
                  <a:srgbClr val="B80E0F">
                    <a:lumMod val="50000"/>
                  </a:srgbClr>
                </a:solidFill>
              </a:rPr>
              <a:pPr/>
              <a:t>08/06/1435</a:t>
            </a:fld>
            <a:endParaRPr lang="ar-KW">
              <a:solidFill>
                <a:srgbClr val="B80E0F">
                  <a:lumMod val="50000"/>
                </a:srgbClr>
              </a:solidFill>
            </a:endParaRPr>
          </a:p>
        </p:txBody>
      </p:sp>
      <p:sp>
        <p:nvSpPr>
          <p:cNvPr id="3" name="Footer Placeholder 2"/>
          <p:cNvSpPr>
            <a:spLocks noGrp="1"/>
          </p:cNvSpPr>
          <p:nvPr>
            <p:ph type="ftr" sz="quarter" idx="11"/>
          </p:nvPr>
        </p:nvSpPr>
        <p:spPr/>
        <p:txBody>
          <a:bodyPr/>
          <a:lstStyle/>
          <a:p>
            <a:endParaRPr lang="ar-KW">
              <a:solidFill>
                <a:srgbClr val="B80E0F">
                  <a:lumMod val="50000"/>
                </a:srgbClr>
              </a:solidFill>
            </a:endParaRPr>
          </a:p>
        </p:txBody>
      </p:sp>
      <p:sp>
        <p:nvSpPr>
          <p:cNvPr id="4" name="Slide Number Placeholder 3"/>
          <p:cNvSpPr>
            <a:spLocks noGrp="1"/>
          </p:cNvSpPr>
          <p:nvPr>
            <p:ph type="sldNum" sz="quarter" idx="12"/>
          </p:nvPr>
        </p:nvSpPr>
        <p:spPr/>
        <p:txBody>
          <a:bodyPr/>
          <a:lstStyle/>
          <a:p>
            <a:fld id="{1DFE0697-F8A3-446C-BDCB-6943F6D1D40C}" type="slidenum">
              <a:rPr lang="ar-KW" smtClean="0">
                <a:solidFill>
                  <a:srgbClr val="B80E0F">
                    <a:lumMod val="50000"/>
                  </a:srgbClr>
                </a:solidFill>
              </a:rPr>
              <a:pPr/>
              <a:t>‹#›</a:t>
            </a:fld>
            <a:endParaRPr lang="ar-KW">
              <a:solidFill>
                <a:srgbClr val="B80E0F">
                  <a:lumMod val="50000"/>
                </a:srgbClr>
              </a:solidFill>
            </a:endParaRPr>
          </a:p>
        </p:txBody>
      </p:sp>
    </p:spTree>
    <p:extLst>
      <p:ext uri="{BB962C8B-B14F-4D97-AF65-F5344CB8AC3E}">
        <p14:creationId xmlns:p14="http://schemas.microsoft.com/office/powerpoint/2010/main" val="19530685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09DE-9DD0-4500-8E44-FA2D31A85CD4}" type="datetimeFigureOut">
              <a:rPr lang="ar-KW" smtClean="0">
                <a:solidFill>
                  <a:srgbClr val="B80E0F">
                    <a:lumMod val="50000"/>
                  </a:srgbClr>
                </a:solidFill>
              </a:rPr>
              <a:pPr/>
              <a:t>08/06/1435</a:t>
            </a:fld>
            <a:endParaRPr lang="ar-KW">
              <a:solidFill>
                <a:srgbClr val="B80E0F">
                  <a:lumMod val="50000"/>
                </a:srgbClr>
              </a:solidFill>
            </a:endParaRPr>
          </a:p>
        </p:txBody>
      </p:sp>
      <p:sp>
        <p:nvSpPr>
          <p:cNvPr id="6" name="Footer Placeholder 5"/>
          <p:cNvSpPr>
            <a:spLocks noGrp="1"/>
          </p:cNvSpPr>
          <p:nvPr>
            <p:ph type="ftr" sz="quarter" idx="11"/>
          </p:nvPr>
        </p:nvSpPr>
        <p:spPr/>
        <p:txBody>
          <a:bodyPr/>
          <a:lstStyle/>
          <a:p>
            <a:endParaRPr lang="ar-KW">
              <a:solidFill>
                <a:srgbClr val="B80E0F">
                  <a:lumMod val="50000"/>
                </a:srgbClr>
              </a:solidFill>
            </a:endParaRPr>
          </a:p>
        </p:txBody>
      </p:sp>
      <p:sp>
        <p:nvSpPr>
          <p:cNvPr id="7" name="Slide Number Placeholder 6"/>
          <p:cNvSpPr>
            <a:spLocks noGrp="1"/>
          </p:cNvSpPr>
          <p:nvPr>
            <p:ph type="sldNum" sz="quarter" idx="12"/>
          </p:nvPr>
        </p:nvSpPr>
        <p:spPr/>
        <p:txBody>
          <a:bodyPr/>
          <a:lstStyle/>
          <a:p>
            <a:fld id="{1DFE0697-F8A3-446C-BDCB-6943F6D1D40C}" type="slidenum">
              <a:rPr lang="ar-KW" smtClean="0">
                <a:solidFill>
                  <a:srgbClr val="B80E0F">
                    <a:lumMod val="50000"/>
                  </a:srgbClr>
                </a:solidFill>
              </a:rPr>
              <a:pPr/>
              <a:t>‹#›</a:t>
            </a:fld>
            <a:endParaRPr lang="ar-KW">
              <a:solidFill>
                <a:srgbClr val="B80E0F">
                  <a:lumMod val="50000"/>
                </a:srgbClr>
              </a:solidFill>
            </a:endParaRPr>
          </a:p>
        </p:txBody>
      </p:sp>
    </p:spTree>
    <p:extLst>
      <p:ext uri="{BB962C8B-B14F-4D97-AF65-F5344CB8AC3E}">
        <p14:creationId xmlns:p14="http://schemas.microsoft.com/office/powerpoint/2010/main" val="531023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09DE-9DD0-4500-8E44-FA2D31A85CD4}" type="datetimeFigureOut">
              <a:rPr lang="ar-KW" smtClean="0">
                <a:solidFill>
                  <a:srgbClr val="B80E0F">
                    <a:lumMod val="50000"/>
                  </a:srgbClr>
                </a:solidFill>
              </a:rPr>
              <a:pPr/>
              <a:t>08/06/1435</a:t>
            </a:fld>
            <a:endParaRPr lang="ar-KW">
              <a:solidFill>
                <a:srgbClr val="B80E0F">
                  <a:lumMod val="50000"/>
                </a:srgbClr>
              </a:solidFill>
            </a:endParaRPr>
          </a:p>
        </p:txBody>
      </p:sp>
      <p:sp>
        <p:nvSpPr>
          <p:cNvPr id="6" name="Footer Placeholder 5"/>
          <p:cNvSpPr>
            <a:spLocks noGrp="1"/>
          </p:cNvSpPr>
          <p:nvPr>
            <p:ph type="ftr" sz="quarter" idx="11"/>
          </p:nvPr>
        </p:nvSpPr>
        <p:spPr/>
        <p:txBody>
          <a:bodyPr/>
          <a:lstStyle/>
          <a:p>
            <a:endParaRPr lang="ar-KW">
              <a:solidFill>
                <a:srgbClr val="B80E0F">
                  <a:lumMod val="50000"/>
                </a:srgbClr>
              </a:solidFill>
            </a:endParaRPr>
          </a:p>
        </p:txBody>
      </p:sp>
      <p:sp>
        <p:nvSpPr>
          <p:cNvPr id="7" name="Slide Number Placeholder 6"/>
          <p:cNvSpPr>
            <a:spLocks noGrp="1"/>
          </p:cNvSpPr>
          <p:nvPr>
            <p:ph type="sldNum" sz="quarter" idx="12"/>
          </p:nvPr>
        </p:nvSpPr>
        <p:spPr/>
        <p:txBody>
          <a:bodyPr/>
          <a:lstStyle/>
          <a:p>
            <a:fld id="{1DFE0697-F8A3-446C-BDCB-6943F6D1D40C}" type="slidenum">
              <a:rPr lang="ar-KW" smtClean="0">
                <a:solidFill>
                  <a:srgbClr val="B80E0F">
                    <a:lumMod val="50000"/>
                  </a:srgbClr>
                </a:solidFill>
              </a:rPr>
              <a:pPr/>
              <a:t>‹#›</a:t>
            </a:fld>
            <a:endParaRPr lang="ar-KW">
              <a:solidFill>
                <a:srgbClr val="B80E0F">
                  <a:lumMod val="50000"/>
                </a:srgbClr>
              </a:solidFill>
            </a:endParaRPr>
          </a:p>
        </p:txBody>
      </p:sp>
    </p:spTree>
    <p:extLst>
      <p:ext uri="{BB962C8B-B14F-4D97-AF65-F5344CB8AC3E}">
        <p14:creationId xmlns:p14="http://schemas.microsoft.com/office/powerpoint/2010/main" val="21574396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09DE-9DD0-4500-8E44-FA2D31A85CD4}" type="datetimeFigureOut">
              <a:rPr lang="ar-KW" smtClean="0">
                <a:solidFill>
                  <a:srgbClr val="B80E0F">
                    <a:lumMod val="50000"/>
                  </a:srgbClr>
                </a:solidFill>
              </a:rPr>
              <a:pPr/>
              <a:t>08/06/1435</a:t>
            </a:fld>
            <a:endParaRPr lang="ar-KW">
              <a:solidFill>
                <a:srgbClr val="B80E0F">
                  <a:lumMod val="50000"/>
                </a:srgbClr>
              </a:solidFill>
            </a:endParaRPr>
          </a:p>
        </p:txBody>
      </p:sp>
      <p:sp>
        <p:nvSpPr>
          <p:cNvPr id="6" name="Footer Placeholder 5"/>
          <p:cNvSpPr>
            <a:spLocks noGrp="1"/>
          </p:cNvSpPr>
          <p:nvPr>
            <p:ph type="ftr" sz="quarter" idx="11"/>
          </p:nvPr>
        </p:nvSpPr>
        <p:spPr/>
        <p:txBody>
          <a:bodyPr/>
          <a:lstStyle/>
          <a:p>
            <a:endParaRPr lang="ar-KW">
              <a:solidFill>
                <a:srgbClr val="B80E0F">
                  <a:lumMod val="50000"/>
                </a:srgbClr>
              </a:solidFill>
            </a:endParaRPr>
          </a:p>
        </p:txBody>
      </p:sp>
      <p:sp>
        <p:nvSpPr>
          <p:cNvPr id="7" name="Slide Number Placeholder 6"/>
          <p:cNvSpPr>
            <a:spLocks noGrp="1"/>
          </p:cNvSpPr>
          <p:nvPr>
            <p:ph type="sldNum" sz="quarter" idx="12"/>
          </p:nvPr>
        </p:nvSpPr>
        <p:spPr/>
        <p:txBody>
          <a:bodyPr/>
          <a:lstStyle/>
          <a:p>
            <a:fld id="{1DFE0697-F8A3-446C-BDCB-6943F6D1D40C}" type="slidenum">
              <a:rPr lang="ar-KW" smtClean="0">
                <a:solidFill>
                  <a:srgbClr val="B80E0F">
                    <a:lumMod val="50000"/>
                  </a:srgbClr>
                </a:solidFill>
              </a:rPr>
              <a:pPr/>
              <a:t>‹#›</a:t>
            </a:fld>
            <a:endParaRPr lang="ar-KW">
              <a:solidFill>
                <a:srgbClr val="B80E0F">
                  <a:lumMod val="50000"/>
                </a:srgbClr>
              </a:solidFill>
            </a:endParaRPr>
          </a:p>
        </p:txBody>
      </p:sp>
    </p:spTree>
    <p:extLst>
      <p:ext uri="{BB962C8B-B14F-4D97-AF65-F5344CB8AC3E}">
        <p14:creationId xmlns:p14="http://schemas.microsoft.com/office/powerpoint/2010/main" val="35354328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09DE-9DD0-4500-8E44-FA2D31A85CD4}" type="datetimeFigureOut">
              <a:rPr lang="ar-KW" smtClean="0">
                <a:solidFill>
                  <a:srgbClr val="B80E0F">
                    <a:lumMod val="50000"/>
                  </a:srgbClr>
                </a:solidFill>
              </a:rPr>
              <a:pPr/>
              <a:t>08/06/1435</a:t>
            </a:fld>
            <a:endParaRPr lang="ar-KW">
              <a:solidFill>
                <a:srgbClr val="B80E0F">
                  <a:lumMod val="50000"/>
                </a:srgbClr>
              </a:solidFill>
            </a:endParaRPr>
          </a:p>
        </p:txBody>
      </p:sp>
      <p:sp>
        <p:nvSpPr>
          <p:cNvPr id="6" name="Footer Placeholder 5"/>
          <p:cNvSpPr>
            <a:spLocks noGrp="1"/>
          </p:cNvSpPr>
          <p:nvPr>
            <p:ph type="ftr" sz="quarter" idx="11"/>
          </p:nvPr>
        </p:nvSpPr>
        <p:spPr/>
        <p:txBody>
          <a:bodyPr/>
          <a:lstStyle/>
          <a:p>
            <a:endParaRPr lang="ar-KW">
              <a:solidFill>
                <a:srgbClr val="B80E0F">
                  <a:lumMod val="50000"/>
                </a:srgbClr>
              </a:solidFill>
            </a:endParaRPr>
          </a:p>
        </p:txBody>
      </p:sp>
      <p:sp>
        <p:nvSpPr>
          <p:cNvPr id="7" name="Slide Number Placeholder 6"/>
          <p:cNvSpPr>
            <a:spLocks noGrp="1"/>
          </p:cNvSpPr>
          <p:nvPr>
            <p:ph type="sldNum" sz="quarter" idx="12"/>
          </p:nvPr>
        </p:nvSpPr>
        <p:spPr/>
        <p:txBody>
          <a:bodyPr/>
          <a:lstStyle/>
          <a:p>
            <a:fld id="{1DFE0697-F8A3-446C-BDCB-6943F6D1D40C}" type="slidenum">
              <a:rPr lang="ar-KW" smtClean="0">
                <a:solidFill>
                  <a:srgbClr val="B80E0F">
                    <a:lumMod val="50000"/>
                  </a:srgbClr>
                </a:solidFill>
              </a:rPr>
              <a:pPr/>
              <a:t>‹#›</a:t>
            </a:fld>
            <a:endParaRPr lang="ar-KW">
              <a:solidFill>
                <a:srgbClr val="B80E0F">
                  <a:lumMod val="50000"/>
                </a:srgbClr>
              </a:solidFill>
            </a:endParaRPr>
          </a:p>
        </p:txBody>
      </p:sp>
    </p:spTree>
    <p:extLst>
      <p:ext uri="{BB962C8B-B14F-4D97-AF65-F5344CB8AC3E}">
        <p14:creationId xmlns:p14="http://schemas.microsoft.com/office/powerpoint/2010/main" val="13204721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09DE-9DD0-4500-8E44-FA2D31A85CD4}" type="datetimeFigureOut">
              <a:rPr lang="ar-KW" smtClean="0">
                <a:solidFill>
                  <a:srgbClr val="B80E0F">
                    <a:lumMod val="50000"/>
                  </a:srgbClr>
                </a:solidFill>
              </a:rPr>
              <a:pPr/>
              <a:t>08/06/1435</a:t>
            </a:fld>
            <a:endParaRPr lang="ar-KW">
              <a:solidFill>
                <a:srgbClr val="B80E0F">
                  <a:lumMod val="50000"/>
                </a:srgbClr>
              </a:solidFill>
            </a:endParaRPr>
          </a:p>
        </p:txBody>
      </p:sp>
      <p:sp>
        <p:nvSpPr>
          <p:cNvPr id="6" name="Footer Placeholder 5"/>
          <p:cNvSpPr>
            <a:spLocks noGrp="1"/>
          </p:cNvSpPr>
          <p:nvPr>
            <p:ph type="ftr" sz="quarter" idx="11"/>
          </p:nvPr>
        </p:nvSpPr>
        <p:spPr/>
        <p:txBody>
          <a:bodyPr/>
          <a:lstStyle/>
          <a:p>
            <a:endParaRPr lang="ar-KW">
              <a:solidFill>
                <a:srgbClr val="B80E0F">
                  <a:lumMod val="50000"/>
                </a:srgbClr>
              </a:solidFill>
            </a:endParaRPr>
          </a:p>
        </p:txBody>
      </p:sp>
      <p:sp>
        <p:nvSpPr>
          <p:cNvPr id="7" name="Slide Number Placeholder 6"/>
          <p:cNvSpPr>
            <a:spLocks noGrp="1"/>
          </p:cNvSpPr>
          <p:nvPr>
            <p:ph type="sldNum" sz="quarter" idx="12"/>
          </p:nvPr>
        </p:nvSpPr>
        <p:spPr/>
        <p:txBody>
          <a:bodyPr/>
          <a:lstStyle/>
          <a:p>
            <a:fld id="{1DFE0697-F8A3-446C-BDCB-6943F6D1D40C}" type="slidenum">
              <a:rPr lang="ar-KW" smtClean="0">
                <a:solidFill>
                  <a:srgbClr val="B80E0F">
                    <a:lumMod val="50000"/>
                  </a:srgbClr>
                </a:solidFill>
              </a:rPr>
              <a:pPr/>
              <a:t>‹#›</a:t>
            </a:fld>
            <a:endParaRPr lang="ar-KW">
              <a:solidFill>
                <a:srgbClr val="B80E0F">
                  <a:lumMod val="50000"/>
                </a:srgbClr>
              </a:solidFill>
            </a:endParaRP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Tree>
    <p:extLst>
      <p:ext uri="{BB962C8B-B14F-4D97-AF65-F5344CB8AC3E}">
        <p14:creationId xmlns:p14="http://schemas.microsoft.com/office/powerpoint/2010/main" val="21878630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09DE-9DD0-4500-8E44-FA2D31A85CD4}" type="datetimeFigureOut">
              <a:rPr lang="ar-KW" smtClean="0">
                <a:solidFill>
                  <a:srgbClr val="B80E0F">
                    <a:lumMod val="50000"/>
                  </a:srgbClr>
                </a:solidFill>
              </a:rPr>
              <a:pPr/>
              <a:t>08/06/1435</a:t>
            </a:fld>
            <a:endParaRPr lang="ar-KW">
              <a:solidFill>
                <a:srgbClr val="B80E0F">
                  <a:lumMod val="50000"/>
                </a:srgbClr>
              </a:solidFill>
            </a:endParaRPr>
          </a:p>
        </p:txBody>
      </p:sp>
      <p:sp>
        <p:nvSpPr>
          <p:cNvPr id="6" name="Footer Placeholder 5"/>
          <p:cNvSpPr>
            <a:spLocks noGrp="1"/>
          </p:cNvSpPr>
          <p:nvPr>
            <p:ph type="ftr" sz="quarter" idx="11"/>
          </p:nvPr>
        </p:nvSpPr>
        <p:spPr/>
        <p:txBody>
          <a:bodyPr/>
          <a:lstStyle/>
          <a:p>
            <a:endParaRPr lang="ar-KW">
              <a:solidFill>
                <a:srgbClr val="B80E0F">
                  <a:lumMod val="50000"/>
                </a:srgbClr>
              </a:solidFill>
            </a:endParaRPr>
          </a:p>
        </p:txBody>
      </p:sp>
      <p:sp>
        <p:nvSpPr>
          <p:cNvPr id="7" name="Slide Number Placeholder 6"/>
          <p:cNvSpPr>
            <a:spLocks noGrp="1"/>
          </p:cNvSpPr>
          <p:nvPr>
            <p:ph type="sldNum" sz="quarter" idx="12"/>
          </p:nvPr>
        </p:nvSpPr>
        <p:spPr/>
        <p:txBody>
          <a:bodyPr/>
          <a:lstStyle/>
          <a:p>
            <a:fld id="{1DFE0697-F8A3-446C-BDCB-6943F6D1D40C}" type="slidenum">
              <a:rPr lang="ar-KW" smtClean="0">
                <a:solidFill>
                  <a:srgbClr val="B80E0F">
                    <a:lumMod val="50000"/>
                  </a:srgbClr>
                </a:solidFill>
              </a:rPr>
              <a:pPr/>
              <a:t>‹#›</a:t>
            </a:fld>
            <a:endParaRPr lang="ar-KW">
              <a:solidFill>
                <a:srgbClr val="B80E0F">
                  <a:lumMod val="50000"/>
                </a:srgbClr>
              </a:solidFill>
            </a:endParaRPr>
          </a:p>
        </p:txBody>
      </p:sp>
    </p:spTree>
    <p:extLst>
      <p:ext uri="{BB962C8B-B14F-4D97-AF65-F5344CB8AC3E}">
        <p14:creationId xmlns:p14="http://schemas.microsoft.com/office/powerpoint/2010/main" val="180444485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00E09DE-9DD0-4500-8E44-FA2D31A85CD4}" type="datetimeFigureOut">
              <a:rPr lang="ar-KW" smtClean="0">
                <a:solidFill>
                  <a:srgbClr val="B80E0F">
                    <a:lumMod val="50000"/>
                  </a:srgbClr>
                </a:solidFill>
              </a:rPr>
              <a:pPr/>
              <a:t>08/06/1435</a:t>
            </a:fld>
            <a:endParaRPr lang="ar-KW">
              <a:solidFill>
                <a:srgbClr val="B80E0F">
                  <a:lumMod val="50000"/>
                </a:srgbClr>
              </a:solidFill>
            </a:endParaRPr>
          </a:p>
        </p:txBody>
      </p:sp>
      <p:sp>
        <p:nvSpPr>
          <p:cNvPr id="4" name="Footer Placeholder 3"/>
          <p:cNvSpPr>
            <a:spLocks noGrp="1"/>
          </p:cNvSpPr>
          <p:nvPr>
            <p:ph type="ftr" sz="quarter" idx="11"/>
          </p:nvPr>
        </p:nvSpPr>
        <p:spPr/>
        <p:txBody>
          <a:bodyPr/>
          <a:lstStyle/>
          <a:p>
            <a:endParaRPr lang="ar-KW">
              <a:solidFill>
                <a:srgbClr val="B80E0F">
                  <a:lumMod val="50000"/>
                </a:srgbClr>
              </a:solidFill>
            </a:endParaRPr>
          </a:p>
        </p:txBody>
      </p:sp>
      <p:sp>
        <p:nvSpPr>
          <p:cNvPr id="5" name="Slide Number Placeholder 4"/>
          <p:cNvSpPr>
            <a:spLocks noGrp="1"/>
          </p:cNvSpPr>
          <p:nvPr>
            <p:ph type="sldNum" sz="quarter" idx="12"/>
          </p:nvPr>
        </p:nvSpPr>
        <p:spPr/>
        <p:txBody>
          <a:bodyPr/>
          <a:lstStyle/>
          <a:p>
            <a:fld id="{1DFE0697-F8A3-446C-BDCB-6943F6D1D40C}" type="slidenum">
              <a:rPr lang="ar-KW" smtClean="0">
                <a:solidFill>
                  <a:srgbClr val="B80E0F">
                    <a:lumMod val="50000"/>
                  </a:srgbClr>
                </a:solidFill>
              </a:rPr>
              <a:pPr/>
              <a:t>‹#›</a:t>
            </a:fld>
            <a:endParaRPr lang="ar-KW">
              <a:solidFill>
                <a:srgbClr val="B80E0F">
                  <a:lumMod val="50000"/>
                </a:srgbClr>
              </a:solidFill>
            </a:endParaRPr>
          </a:p>
        </p:txBody>
      </p:sp>
    </p:spTree>
    <p:extLst>
      <p:ext uri="{BB962C8B-B14F-4D97-AF65-F5344CB8AC3E}">
        <p14:creationId xmlns:p14="http://schemas.microsoft.com/office/powerpoint/2010/main" val="25682406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00E09DE-9DD0-4500-8E44-FA2D31A85CD4}" type="datetimeFigureOut">
              <a:rPr lang="ar-KW" smtClean="0">
                <a:solidFill>
                  <a:srgbClr val="B80E0F">
                    <a:lumMod val="50000"/>
                  </a:srgbClr>
                </a:solidFill>
              </a:rPr>
              <a:pPr/>
              <a:t>08/06/1435</a:t>
            </a:fld>
            <a:endParaRPr lang="ar-KW">
              <a:solidFill>
                <a:srgbClr val="B80E0F">
                  <a:lumMod val="50000"/>
                </a:srgbClr>
              </a:solidFill>
            </a:endParaRPr>
          </a:p>
        </p:txBody>
      </p:sp>
      <p:sp>
        <p:nvSpPr>
          <p:cNvPr id="4" name="Footer Placeholder 3"/>
          <p:cNvSpPr>
            <a:spLocks noGrp="1"/>
          </p:cNvSpPr>
          <p:nvPr>
            <p:ph type="ftr" sz="quarter" idx="11"/>
          </p:nvPr>
        </p:nvSpPr>
        <p:spPr/>
        <p:txBody>
          <a:bodyPr/>
          <a:lstStyle/>
          <a:p>
            <a:endParaRPr lang="ar-KW">
              <a:solidFill>
                <a:srgbClr val="B80E0F">
                  <a:lumMod val="50000"/>
                </a:srgbClr>
              </a:solidFill>
            </a:endParaRPr>
          </a:p>
        </p:txBody>
      </p:sp>
      <p:sp>
        <p:nvSpPr>
          <p:cNvPr id="5" name="Slide Number Placeholder 4"/>
          <p:cNvSpPr>
            <a:spLocks noGrp="1"/>
          </p:cNvSpPr>
          <p:nvPr>
            <p:ph type="sldNum" sz="quarter" idx="12"/>
          </p:nvPr>
        </p:nvSpPr>
        <p:spPr/>
        <p:txBody>
          <a:bodyPr/>
          <a:lstStyle/>
          <a:p>
            <a:fld id="{1DFE0697-F8A3-446C-BDCB-6943F6D1D40C}" type="slidenum">
              <a:rPr lang="ar-KW" smtClean="0">
                <a:solidFill>
                  <a:srgbClr val="B80E0F">
                    <a:lumMod val="50000"/>
                  </a:srgbClr>
                </a:solidFill>
              </a:rPr>
              <a:pPr/>
              <a:t>‹#›</a:t>
            </a:fld>
            <a:endParaRPr lang="ar-KW">
              <a:solidFill>
                <a:srgbClr val="B80E0F">
                  <a:lumMod val="50000"/>
                </a:srgbClr>
              </a:solidFill>
            </a:endParaRPr>
          </a:p>
        </p:txBody>
      </p:sp>
    </p:spTree>
    <p:extLst>
      <p:ext uri="{BB962C8B-B14F-4D97-AF65-F5344CB8AC3E}">
        <p14:creationId xmlns:p14="http://schemas.microsoft.com/office/powerpoint/2010/main" val="10466546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E09DE-9DD0-4500-8E44-FA2D31A85CD4}" type="datetimeFigureOut">
              <a:rPr lang="ar-KW" smtClean="0">
                <a:solidFill>
                  <a:srgbClr val="B80E0F">
                    <a:lumMod val="50000"/>
                  </a:srgbClr>
                </a:solidFill>
              </a:rPr>
              <a:pPr/>
              <a:t>08/06/1435</a:t>
            </a:fld>
            <a:endParaRPr lang="ar-KW">
              <a:solidFill>
                <a:srgbClr val="B80E0F">
                  <a:lumMod val="50000"/>
                </a:srgbClr>
              </a:solidFill>
            </a:endParaRPr>
          </a:p>
        </p:txBody>
      </p:sp>
      <p:sp>
        <p:nvSpPr>
          <p:cNvPr id="5" name="Footer Placeholder 4"/>
          <p:cNvSpPr>
            <a:spLocks noGrp="1"/>
          </p:cNvSpPr>
          <p:nvPr>
            <p:ph type="ftr" sz="quarter" idx="11"/>
          </p:nvPr>
        </p:nvSpPr>
        <p:spPr/>
        <p:txBody>
          <a:bodyPr/>
          <a:lstStyle/>
          <a:p>
            <a:endParaRPr lang="ar-KW">
              <a:solidFill>
                <a:srgbClr val="B80E0F">
                  <a:lumMod val="50000"/>
                </a:srgb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srgbClr val="B80E0F">
                    <a:lumMod val="50000"/>
                  </a:srgbClr>
                </a:solidFill>
              </a:rPr>
              <a:pPr/>
              <a:t>‹#›</a:t>
            </a:fld>
            <a:endParaRPr lang="ar-KW">
              <a:solidFill>
                <a:srgbClr val="B80E0F">
                  <a:lumMod val="50000"/>
                </a:srgbClr>
              </a:solidFill>
            </a:endParaRPr>
          </a:p>
        </p:txBody>
      </p:sp>
    </p:spTree>
    <p:extLst>
      <p:ext uri="{BB962C8B-B14F-4D97-AF65-F5344CB8AC3E}">
        <p14:creationId xmlns:p14="http://schemas.microsoft.com/office/powerpoint/2010/main" val="3391982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A687DD-76A1-4779-91C1-0124234093E7}" type="datetimeFigureOut">
              <a:rPr lang="ar-KW" smtClean="0"/>
              <a:t>08/06/1435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40882495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E09DE-9DD0-4500-8E44-FA2D31A85CD4}" type="datetimeFigureOut">
              <a:rPr lang="ar-KW" smtClean="0">
                <a:solidFill>
                  <a:srgbClr val="B80E0F">
                    <a:lumMod val="50000"/>
                  </a:srgbClr>
                </a:solidFill>
              </a:rPr>
              <a:pPr/>
              <a:t>08/06/1435</a:t>
            </a:fld>
            <a:endParaRPr lang="ar-KW">
              <a:solidFill>
                <a:srgbClr val="B80E0F">
                  <a:lumMod val="50000"/>
                </a:srgbClr>
              </a:solidFill>
            </a:endParaRPr>
          </a:p>
        </p:txBody>
      </p:sp>
      <p:sp>
        <p:nvSpPr>
          <p:cNvPr id="5" name="Footer Placeholder 4"/>
          <p:cNvSpPr>
            <a:spLocks noGrp="1"/>
          </p:cNvSpPr>
          <p:nvPr>
            <p:ph type="ftr" sz="quarter" idx="11"/>
          </p:nvPr>
        </p:nvSpPr>
        <p:spPr/>
        <p:txBody>
          <a:bodyPr/>
          <a:lstStyle/>
          <a:p>
            <a:endParaRPr lang="ar-KW">
              <a:solidFill>
                <a:srgbClr val="B80E0F">
                  <a:lumMod val="50000"/>
                </a:srgb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srgbClr val="B80E0F">
                    <a:lumMod val="50000"/>
                  </a:srgbClr>
                </a:solidFill>
              </a:rPr>
              <a:pPr/>
              <a:t>‹#›</a:t>
            </a:fld>
            <a:endParaRPr lang="ar-KW">
              <a:solidFill>
                <a:srgbClr val="B80E0F">
                  <a:lumMod val="50000"/>
                </a:srgbClr>
              </a:solidFill>
            </a:endParaRPr>
          </a:p>
        </p:txBody>
      </p:sp>
    </p:spTree>
    <p:extLst>
      <p:ext uri="{BB962C8B-B14F-4D97-AF65-F5344CB8AC3E}">
        <p14:creationId xmlns:p14="http://schemas.microsoft.com/office/powerpoint/2010/main" val="41220393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10FAC9-7CFF-4DEF-B600-D2E2CD22B641}" type="datetimeFigureOut">
              <a:rPr lang="en-US" smtClean="0">
                <a:solidFill>
                  <a:prstClr val="black">
                    <a:tint val="75000"/>
                  </a:prstClr>
                </a:solidFill>
              </a:rPr>
              <a:pPr/>
              <a:t>4/8/2014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3FD00-43FF-4EB7-BF48-CC6FF9D44D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03032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0FAC9-7CFF-4DEF-B600-D2E2CD22B641}" type="datetimeFigureOut">
              <a:rPr lang="en-US" smtClean="0">
                <a:solidFill>
                  <a:prstClr val="black">
                    <a:tint val="75000"/>
                  </a:prstClr>
                </a:solidFill>
              </a:rPr>
              <a:pPr/>
              <a:t>4/8/2014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3FD00-43FF-4EB7-BF48-CC6FF9D44D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5821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0FAC9-7CFF-4DEF-B600-D2E2CD22B641}" type="datetimeFigureOut">
              <a:rPr lang="en-US" smtClean="0">
                <a:solidFill>
                  <a:prstClr val="black">
                    <a:tint val="75000"/>
                  </a:prstClr>
                </a:solidFill>
              </a:rPr>
              <a:pPr/>
              <a:t>4/8/2014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3FD00-43FF-4EB7-BF48-CC6FF9D44D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5868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10FAC9-7CFF-4DEF-B600-D2E2CD22B641}" type="datetimeFigureOut">
              <a:rPr lang="en-US" smtClean="0">
                <a:solidFill>
                  <a:prstClr val="black">
                    <a:tint val="75000"/>
                  </a:prstClr>
                </a:solidFill>
              </a:rPr>
              <a:pPr/>
              <a:t>4/8/2014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F3FD00-43FF-4EB7-BF48-CC6FF9D44D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793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10FAC9-7CFF-4DEF-B600-D2E2CD22B641}" type="datetimeFigureOut">
              <a:rPr lang="en-US" smtClean="0">
                <a:solidFill>
                  <a:prstClr val="black">
                    <a:tint val="75000"/>
                  </a:prstClr>
                </a:solidFill>
              </a:rPr>
              <a:pPr/>
              <a:t>4/8/2014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CF3FD00-43FF-4EB7-BF48-CC6FF9D44D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66367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10FAC9-7CFF-4DEF-B600-D2E2CD22B641}" type="datetimeFigureOut">
              <a:rPr lang="en-US" smtClean="0">
                <a:solidFill>
                  <a:prstClr val="black">
                    <a:tint val="75000"/>
                  </a:prstClr>
                </a:solidFill>
              </a:rPr>
              <a:pPr/>
              <a:t>4/8/2014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CF3FD00-43FF-4EB7-BF48-CC6FF9D44D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126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0FAC9-7CFF-4DEF-B600-D2E2CD22B641}" type="datetimeFigureOut">
              <a:rPr lang="en-US" smtClean="0">
                <a:solidFill>
                  <a:prstClr val="black">
                    <a:tint val="75000"/>
                  </a:prstClr>
                </a:solidFill>
              </a:rPr>
              <a:pPr/>
              <a:t>4/8/2014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F3FD00-43FF-4EB7-BF48-CC6FF9D44D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589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0FAC9-7CFF-4DEF-B600-D2E2CD22B641}" type="datetimeFigureOut">
              <a:rPr lang="en-US" smtClean="0">
                <a:solidFill>
                  <a:prstClr val="black">
                    <a:tint val="75000"/>
                  </a:prstClr>
                </a:solidFill>
              </a:rPr>
              <a:pPr/>
              <a:t>4/8/2014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F3FD00-43FF-4EB7-BF48-CC6FF9D44D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0540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0FAC9-7CFF-4DEF-B600-D2E2CD22B641}" type="datetimeFigureOut">
              <a:rPr lang="en-US" smtClean="0">
                <a:solidFill>
                  <a:prstClr val="black">
                    <a:tint val="75000"/>
                  </a:prstClr>
                </a:solidFill>
              </a:rPr>
              <a:pPr/>
              <a:t>4/8/2014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F3FD00-43FF-4EB7-BF48-CC6FF9D44D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092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A687DD-76A1-4779-91C1-0124234093E7}" type="datetimeFigureOut">
              <a:rPr lang="ar-KW" smtClean="0"/>
              <a:t>08/06/1435</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8885873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0FAC9-7CFF-4DEF-B600-D2E2CD22B641}" type="datetimeFigureOut">
              <a:rPr lang="en-US" smtClean="0">
                <a:solidFill>
                  <a:prstClr val="black">
                    <a:tint val="75000"/>
                  </a:prstClr>
                </a:solidFill>
              </a:rPr>
              <a:pPr/>
              <a:t>4/8/2014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3FD00-43FF-4EB7-BF48-CC6FF9D44D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740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0FAC9-7CFF-4DEF-B600-D2E2CD22B641}" type="datetimeFigureOut">
              <a:rPr lang="en-US" smtClean="0">
                <a:solidFill>
                  <a:prstClr val="black">
                    <a:tint val="75000"/>
                  </a:prstClr>
                </a:solidFill>
              </a:rPr>
              <a:pPr/>
              <a:t>4/8/2014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3FD00-43FF-4EB7-BF48-CC6FF9D44D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3949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10FAC9-7CFF-4DEF-B600-D2E2CD22B641}" type="datetimeFigureOut">
              <a:rPr lang="en-US" smtClean="0">
                <a:solidFill>
                  <a:prstClr val="black">
                    <a:tint val="75000"/>
                  </a:prstClr>
                </a:solidFill>
              </a:rPr>
              <a:pPr/>
              <a:t>4/8/2014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3FD00-43FF-4EB7-BF48-CC6FF9D44D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2483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0FAC9-7CFF-4DEF-B600-D2E2CD22B641}" type="datetimeFigureOut">
              <a:rPr lang="en-US" smtClean="0">
                <a:solidFill>
                  <a:prstClr val="black">
                    <a:tint val="75000"/>
                  </a:prstClr>
                </a:solidFill>
              </a:rPr>
              <a:pPr/>
              <a:t>4/8/2014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3FD00-43FF-4EB7-BF48-CC6FF9D44D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7031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0FAC9-7CFF-4DEF-B600-D2E2CD22B641}" type="datetimeFigureOut">
              <a:rPr lang="en-US" smtClean="0">
                <a:solidFill>
                  <a:prstClr val="black">
                    <a:tint val="75000"/>
                  </a:prstClr>
                </a:solidFill>
              </a:rPr>
              <a:pPr/>
              <a:t>4/8/2014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3FD00-43FF-4EB7-BF48-CC6FF9D44D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7076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10FAC9-7CFF-4DEF-B600-D2E2CD22B641}" type="datetimeFigureOut">
              <a:rPr lang="en-US" smtClean="0">
                <a:solidFill>
                  <a:prstClr val="black">
                    <a:tint val="75000"/>
                  </a:prstClr>
                </a:solidFill>
              </a:rPr>
              <a:pPr/>
              <a:t>4/8/2014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F3FD00-43FF-4EB7-BF48-CC6FF9D44D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321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10FAC9-7CFF-4DEF-B600-D2E2CD22B641}" type="datetimeFigureOut">
              <a:rPr lang="en-US" smtClean="0">
                <a:solidFill>
                  <a:prstClr val="black">
                    <a:tint val="75000"/>
                  </a:prstClr>
                </a:solidFill>
              </a:rPr>
              <a:pPr/>
              <a:t>4/8/2014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CF3FD00-43FF-4EB7-BF48-CC6FF9D44D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0609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10FAC9-7CFF-4DEF-B600-D2E2CD22B641}" type="datetimeFigureOut">
              <a:rPr lang="en-US" smtClean="0">
                <a:solidFill>
                  <a:prstClr val="black">
                    <a:tint val="75000"/>
                  </a:prstClr>
                </a:solidFill>
              </a:rPr>
              <a:pPr/>
              <a:t>4/8/2014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CF3FD00-43FF-4EB7-BF48-CC6FF9D44D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8734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0FAC9-7CFF-4DEF-B600-D2E2CD22B641}" type="datetimeFigureOut">
              <a:rPr lang="en-US" smtClean="0">
                <a:solidFill>
                  <a:prstClr val="black">
                    <a:tint val="75000"/>
                  </a:prstClr>
                </a:solidFill>
              </a:rPr>
              <a:pPr/>
              <a:t>4/8/2014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F3FD00-43FF-4EB7-BF48-CC6FF9D44D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633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0FAC9-7CFF-4DEF-B600-D2E2CD22B641}" type="datetimeFigureOut">
              <a:rPr lang="en-US" smtClean="0">
                <a:solidFill>
                  <a:prstClr val="black">
                    <a:tint val="75000"/>
                  </a:prstClr>
                </a:solidFill>
              </a:rPr>
              <a:pPr/>
              <a:t>4/8/2014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F3FD00-43FF-4EB7-BF48-CC6FF9D44D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210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A687DD-76A1-4779-91C1-0124234093E7}" type="datetimeFigureOut">
              <a:rPr lang="ar-KW" smtClean="0"/>
              <a:t>08/06/1435</a:t>
            </a:fld>
            <a:endParaRPr lang="ar-KW"/>
          </a:p>
        </p:txBody>
      </p:sp>
      <p:sp>
        <p:nvSpPr>
          <p:cNvPr id="8" name="Footer Placeholder 7"/>
          <p:cNvSpPr>
            <a:spLocks noGrp="1"/>
          </p:cNvSpPr>
          <p:nvPr>
            <p:ph type="ftr" sz="quarter" idx="11"/>
          </p:nvPr>
        </p:nvSpPr>
        <p:spPr/>
        <p:txBody>
          <a:bodyPr/>
          <a:lstStyle/>
          <a:p>
            <a:endParaRPr lang="ar-KW"/>
          </a:p>
        </p:txBody>
      </p:sp>
      <p:sp>
        <p:nvSpPr>
          <p:cNvPr id="9" name="Slide Number Placeholder 8"/>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228809987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0FAC9-7CFF-4DEF-B600-D2E2CD22B641}" type="datetimeFigureOut">
              <a:rPr lang="en-US" smtClean="0">
                <a:solidFill>
                  <a:prstClr val="black">
                    <a:tint val="75000"/>
                  </a:prstClr>
                </a:solidFill>
              </a:rPr>
              <a:pPr/>
              <a:t>4/8/2014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F3FD00-43FF-4EB7-BF48-CC6FF9D44D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8158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0FAC9-7CFF-4DEF-B600-D2E2CD22B641}" type="datetimeFigureOut">
              <a:rPr lang="en-US" smtClean="0">
                <a:solidFill>
                  <a:prstClr val="black">
                    <a:tint val="75000"/>
                  </a:prstClr>
                </a:solidFill>
              </a:rPr>
              <a:pPr/>
              <a:t>4/8/2014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3FD00-43FF-4EB7-BF48-CC6FF9D44D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46755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0FAC9-7CFF-4DEF-B600-D2E2CD22B641}" type="datetimeFigureOut">
              <a:rPr lang="en-US" smtClean="0">
                <a:solidFill>
                  <a:prstClr val="black">
                    <a:tint val="75000"/>
                  </a:prstClr>
                </a:solidFill>
              </a:rPr>
              <a:pPr/>
              <a:t>4/8/2014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3FD00-43FF-4EB7-BF48-CC6FF9D44D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979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A687DD-76A1-4779-91C1-0124234093E7}" type="datetimeFigureOut">
              <a:rPr lang="ar-KW" smtClean="0"/>
              <a:t>08/06/1435</a:t>
            </a:fld>
            <a:endParaRPr lang="ar-KW"/>
          </a:p>
        </p:txBody>
      </p:sp>
      <p:sp>
        <p:nvSpPr>
          <p:cNvPr id="4" name="Footer Placeholder 3"/>
          <p:cNvSpPr>
            <a:spLocks noGrp="1"/>
          </p:cNvSpPr>
          <p:nvPr>
            <p:ph type="ftr" sz="quarter" idx="11"/>
          </p:nvPr>
        </p:nvSpPr>
        <p:spPr/>
        <p:txBody>
          <a:bodyPr/>
          <a:lstStyle/>
          <a:p>
            <a:endParaRPr lang="ar-KW"/>
          </a:p>
        </p:txBody>
      </p:sp>
      <p:sp>
        <p:nvSpPr>
          <p:cNvPr id="5" name="Slide Number Placeholder 4"/>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3348171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687DD-76A1-4779-91C1-0124234093E7}" type="datetimeFigureOut">
              <a:rPr lang="ar-KW" smtClean="0"/>
              <a:t>08/06/1435</a:t>
            </a:fld>
            <a:endParaRPr lang="ar-KW"/>
          </a:p>
        </p:txBody>
      </p:sp>
      <p:sp>
        <p:nvSpPr>
          <p:cNvPr id="3" name="Footer Placeholder 2"/>
          <p:cNvSpPr>
            <a:spLocks noGrp="1"/>
          </p:cNvSpPr>
          <p:nvPr>
            <p:ph type="ftr" sz="quarter" idx="11"/>
          </p:nvPr>
        </p:nvSpPr>
        <p:spPr/>
        <p:txBody>
          <a:bodyPr/>
          <a:lstStyle/>
          <a:p>
            <a:endParaRPr lang="ar-KW"/>
          </a:p>
        </p:txBody>
      </p:sp>
      <p:sp>
        <p:nvSpPr>
          <p:cNvPr id="4" name="Slide Number Placeholder 3"/>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3351939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A687DD-76A1-4779-91C1-0124234093E7}" type="datetimeFigureOut">
              <a:rPr lang="ar-KW" smtClean="0"/>
              <a:t>08/06/1435</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12179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KW"/>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Date Placeholder 3"/>
          <p:cNvSpPr>
            <a:spLocks noGrp="1"/>
          </p:cNvSpPr>
          <p:nvPr>
            <p:ph type="dt" sz="half" idx="10"/>
          </p:nvPr>
        </p:nvSpPr>
        <p:spPr/>
        <p:txBody>
          <a:bodyPr/>
          <a:lstStyle/>
          <a:p>
            <a:fld id="{B3A687DD-76A1-4779-91C1-0124234093E7}" type="datetimeFigureOut">
              <a:rPr lang="ar-KW" smtClean="0"/>
              <a:t>08/06/1435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2579383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A687DD-76A1-4779-91C1-0124234093E7}" type="datetimeFigureOut">
              <a:rPr lang="ar-KW" smtClean="0"/>
              <a:t>08/06/1435</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1849911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A687DD-76A1-4779-91C1-0124234093E7}" type="datetimeFigureOut">
              <a:rPr lang="ar-KW" smtClean="0"/>
              <a:t>08/06/1435</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24378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A687DD-76A1-4779-91C1-0124234093E7}" type="datetimeFigureOut">
              <a:rPr lang="ar-KW" smtClean="0"/>
              <a:t>08/06/1435</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3446884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A687DD-76A1-4779-91C1-0124234093E7}" type="datetimeFigureOut">
              <a:rPr lang="ar-KW" smtClean="0"/>
              <a:t>08/06/1435</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26FCBE2B-3CF4-419E-9BCF-02B83ED21466}" type="slidenum">
              <a:rPr lang="ar-KW" smtClean="0"/>
              <a:t>‹#›</a:t>
            </a:fld>
            <a:endParaRPr lang="ar-KW"/>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19878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A687DD-76A1-4779-91C1-0124234093E7}" type="datetimeFigureOut">
              <a:rPr lang="ar-KW" smtClean="0"/>
              <a:t>08/06/1435</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1484107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3A687DD-76A1-4779-91C1-0124234093E7}" type="datetimeFigureOut">
              <a:rPr lang="ar-KW" smtClean="0"/>
              <a:t>08/06/1435</a:t>
            </a:fld>
            <a:endParaRPr lang="ar-KW"/>
          </a:p>
        </p:txBody>
      </p:sp>
      <p:sp>
        <p:nvSpPr>
          <p:cNvPr id="4" name="Footer Placeholder 3"/>
          <p:cNvSpPr>
            <a:spLocks noGrp="1"/>
          </p:cNvSpPr>
          <p:nvPr>
            <p:ph type="ftr" sz="quarter" idx="11"/>
          </p:nvPr>
        </p:nvSpPr>
        <p:spPr/>
        <p:txBody>
          <a:bodyPr/>
          <a:lstStyle/>
          <a:p>
            <a:endParaRPr lang="ar-KW"/>
          </a:p>
        </p:txBody>
      </p:sp>
      <p:sp>
        <p:nvSpPr>
          <p:cNvPr id="5" name="Slide Number Placeholder 4"/>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2584000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3A687DD-76A1-4779-91C1-0124234093E7}" type="datetimeFigureOut">
              <a:rPr lang="ar-KW" smtClean="0"/>
              <a:t>08/06/1435</a:t>
            </a:fld>
            <a:endParaRPr lang="ar-KW"/>
          </a:p>
        </p:txBody>
      </p:sp>
      <p:sp>
        <p:nvSpPr>
          <p:cNvPr id="4" name="Footer Placeholder 3"/>
          <p:cNvSpPr>
            <a:spLocks noGrp="1"/>
          </p:cNvSpPr>
          <p:nvPr>
            <p:ph type="ftr" sz="quarter" idx="11"/>
          </p:nvPr>
        </p:nvSpPr>
        <p:spPr/>
        <p:txBody>
          <a:bodyPr/>
          <a:lstStyle/>
          <a:p>
            <a:endParaRPr lang="ar-KW"/>
          </a:p>
        </p:txBody>
      </p:sp>
      <p:sp>
        <p:nvSpPr>
          <p:cNvPr id="5" name="Slide Number Placeholder 4"/>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3086447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A687DD-76A1-4779-91C1-0124234093E7}" type="datetimeFigureOut">
              <a:rPr lang="ar-KW" smtClean="0"/>
              <a:t>08/06/1435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2979290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A687DD-76A1-4779-91C1-0124234093E7}" type="datetimeFigureOut">
              <a:rPr lang="ar-KW" smtClean="0"/>
              <a:t>08/06/1435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2093627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A687DD-76A1-4779-91C1-0124234093E7}" type="datetimeFigureOut">
              <a:rPr lang="ar-KW" smtClean="0"/>
              <a:t>08/06/1435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2457457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KW"/>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A687DD-76A1-4779-91C1-0124234093E7}" type="datetimeFigureOut">
              <a:rPr lang="ar-KW" smtClean="0"/>
              <a:t>08/06/1435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1628521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3A687DD-76A1-4779-91C1-0124234093E7}" type="datetimeFigureOut">
              <a:rPr lang="ar-KW" smtClean="0"/>
              <a:t>08/06/1435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752752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A687DD-76A1-4779-91C1-0124234093E7}" type="datetimeFigureOut">
              <a:rPr lang="ar-KW" smtClean="0"/>
              <a:t>08/06/1435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2828777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A687DD-76A1-4779-91C1-0124234093E7}" type="datetimeFigureOut">
              <a:rPr lang="ar-KW" smtClean="0"/>
              <a:t>08/06/1435</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1650577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A687DD-76A1-4779-91C1-0124234093E7}" type="datetimeFigureOut">
              <a:rPr lang="ar-KW" smtClean="0"/>
              <a:t>08/06/1435</a:t>
            </a:fld>
            <a:endParaRPr lang="ar-KW"/>
          </a:p>
        </p:txBody>
      </p:sp>
      <p:sp>
        <p:nvSpPr>
          <p:cNvPr id="8" name="Footer Placeholder 7"/>
          <p:cNvSpPr>
            <a:spLocks noGrp="1"/>
          </p:cNvSpPr>
          <p:nvPr>
            <p:ph type="ftr" sz="quarter" idx="11"/>
          </p:nvPr>
        </p:nvSpPr>
        <p:spPr/>
        <p:txBody>
          <a:bodyPr/>
          <a:lstStyle/>
          <a:p>
            <a:endParaRPr lang="ar-KW"/>
          </a:p>
        </p:txBody>
      </p:sp>
      <p:sp>
        <p:nvSpPr>
          <p:cNvPr id="9" name="Slide Number Placeholder 8"/>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2540093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3A687DD-76A1-4779-91C1-0124234093E7}" type="datetimeFigureOut">
              <a:rPr lang="ar-KW" smtClean="0"/>
              <a:t>08/06/1435</a:t>
            </a:fld>
            <a:endParaRPr lang="ar-KW"/>
          </a:p>
        </p:txBody>
      </p:sp>
      <p:sp>
        <p:nvSpPr>
          <p:cNvPr id="5" name="Footer Placeholder 3"/>
          <p:cNvSpPr>
            <a:spLocks noGrp="1"/>
          </p:cNvSpPr>
          <p:nvPr>
            <p:ph type="ftr" sz="quarter" idx="11"/>
          </p:nvPr>
        </p:nvSpPr>
        <p:spPr/>
        <p:txBody>
          <a:bodyPr/>
          <a:lstStyle/>
          <a:p>
            <a:endParaRPr lang="ar-KW"/>
          </a:p>
        </p:txBody>
      </p:sp>
      <p:sp>
        <p:nvSpPr>
          <p:cNvPr id="6" name="Slide Number Placeholder 4"/>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38254156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3A687DD-76A1-4779-91C1-0124234093E7}" type="datetimeFigureOut">
              <a:rPr lang="ar-KW" smtClean="0"/>
              <a:t>08/06/1435</a:t>
            </a:fld>
            <a:endParaRPr lang="ar-KW"/>
          </a:p>
        </p:txBody>
      </p:sp>
      <p:sp>
        <p:nvSpPr>
          <p:cNvPr id="5" name="Footer Placeholder 2"/>
          <p:cNvSpPr>
            <a:spLocks noGrp="1"/>
          </p:cNvSpPr>
          <p:nvPr>
            <p:ph type="ftr" sz="quarter" idx="11"/>
          </p:nvPr>
        </p:nvSpPr>
        <p:spPr/>
        <p:txBody>
          <a:bodyPr/>
          <a:lstStyle/>
          <a:p>
            <a:endParaRPr lang="ar-KW"/>
          </a:p>
        </p:txBody>
      </p:sp>
      <p:sp>
        <p:nvSpPr>
          <p:cNvPr id="6" name="Slide Number Placeholder 3"/>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4076704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3A687DD-76A1-4779-91C1-0124234093E7}" type="datetimeFigureOut">
              <a:rPr lang="ar-KW" smtClean="0"/>
              <a:t>08/06/1435</a:t>
            </a:fld>
            <a:endParaRPr lang="ar-KW"/>
          </a:p>
        </p:txBody>
      </p:sp>
      <p:sp>
        <p:nvSpPr>
          <p:cNvPr id="5" name="Footer Placeholder 5"/>
          <p:cNvSpPr>
            <a:spLocks noGrp="1"/>
          </p:cNvSpPr>
          <p:nvPr>
            <p:ph type="ftr" sz="quarter" idx="11"/>
          </p:nvPr>
        </p:nvSpPr>
        <p:spPr/>
        <p:txBody>
          <a:bodyPr/>
          <a:lstStyle/>
          <a:p>
            <a:endParaRPr lang="ar-KW"/>
          </a:p>
        </p:txBody>
      </p:sp>
      <p:sp>
        <p:nvSpPr>
          <p:cNvPr id="6" name="Slide Number Placeholder 6"/>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2829687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A687DD-76A1-4779-91C1-0124234093E7}" type="datetimeFigureOut">
              <a:rPr lang="ar-KW" smtClean="0"/>
              <a:t>08/06/1435</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2316620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A687DD-76A1-4779-91C1-0124234093E7}" type="datetimeFigureOut">
              <a:rPr lang="ar-KW" smtClean="0"/>
              <a:t>08/06/1435</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249078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A687DD-76A1-4779-91C1-0124234093E7}" type="datetimeFigureOut">
              <a:rPr lang="ar-KW" smtClean="0"/>
              <a:t>08/06/1435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163906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KW"/>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5" name="Date Placeholder 4"/>
          <p:cNvSpPr>
            <a:spLocks noGrp="1"/>
          </p:cNvSpPr>
          <p:nvPr>
            <p:ph type="dt" sz="half" idx="10"/>
          </p:nvPr>
        </p:nvSpPr>
        <p:spPr/>
        <p:txBody>
          <a:bodyPr/>
          <a:lstStyle/>
          <a:p>
            <a:fld id="{B3A687DD-76A1-4779-91C1-0124234093E7}" type="datetimeFigureOut">
              <a:rPr lang="ar-KW" smtClean="0"/>
              <a:t>08/06/1435</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2835267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A687DD-76A1-4779-91C1-0124234093E7}" type="datetimeFigureOut">
              <a:rPr lang="ar-KW" smtClean="0"/>
              <a:t>08/06/1435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26FCBE2B-3CF4-419E-9BCF-02B83ED21466}" type="slidenum">
              <a:rPr lang="ar-KW" smtClean="0"/>
              <a:t>‹#›</a:t>
            </a:fld>
            <a:endParaRPr lang="ar-KW"/>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85131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A687DD-76A1-4779-91C1-0124234093E7}" type="datetimeFigureOut">
              <a:rPr lang="ar-KW" smtClean="0"/>
              <a:t>08/06/1435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18380435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A687DD-76A1-4779-91C1-0124234093E7}" type="datetimeFigureOut">
              <a:rPr lang="ar-KW" smtClean="0"/>
              <a:t>08/06/1435</a:t>
            </a:fld>
            <a:endParaRPr lang="ar-KW"/>
          </a:p>
        </p:txBody>
      </p:sp>
      <p:sp>
        <p:nvSpPr>
          <p:cNvPr id="4"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589425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A687DD-76A1-4779-91C1-0124234093E7}" type="datetimeFigureOut">
              <a:rPr lang="ar-KW" smtClean="0"/>
              <a:t>08/06/1435</a:t>
            </a:fld>
            <a:endParaRPr lang="ar-KW"/>
          </a:p>
        </p:txBody>
      </p:sp>
      <p:sp>
        <p:nvSpPr>
          <p:cNvPr id="4"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21360805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A687DD-76A1-4779-91C1-0124234093E7}" type="datetimeFigureOut">
              <a:rPr lang="ar-KW" smtClean="0"/>
              <a:t>08/06/1435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31209277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A687DD-76A1-4779-91C1-0124234093E7}" type="datetimeFigureOut">
              <a:rPr lang="ar-KW" smtClean="0"/>
              <a:t>08/06/1435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2069644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00E09DE-9DD0-4500-8E44-FA2D31A85CD4}" type="datetimeFigureOut">
              <a:rPr lang="ar-KW" smtClean="0">
                <a:solidFill>
                  <a:prstClr val="white">
                    <a:alpha val="60000"/>
                  </a:prstClr>
                </a:solidFill>
              </a:rPr>
              <a:pPr/>
              <a:t>08/06/1435</a:t>
            </a:fld>
            <a:endParaRPr lang="ar-KW">
              <a:solidFill>
                <a:prstClr val="white">
                  <a:alpha val="60000"/>
                </a:prst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ar-KW">
              <a:solidFill>
                <a:prstClr val="white">
                  <a:alpha val="60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DFE0697-F8A3-446C-BDCB-6943F6D1D40C}" type="slidenum">
              <a:rPr lang="ar-KW" smtClean="0">
                <a:solidFill>
                  <a:prstClr val="white"/>
                </a:solidFill>
              </a:rPr>
              <a:pPr/>
              <a:t>‹#›</a:t>
            </a:fld>
            <a:endParaRPr lang="ar-KW">
              <a:solidFill>
                <a:prstClr val="white"/>
              </a:solidFill>
            </a:endParaRPr>
          </a:p>
        </p:txBody>
      </p:sp>
    </p:spTree>
    <p:extLst>
      <p:ext uri="{BB962C8B-B14F-4D97-AF65-F5344CB8AC3E}">
        <p14:creationId xmlns:p14="http://schemas.microsoft.com/office/powerpoint/2010/main" val="8207621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E09DE-9DD0-4500-8E44-FA2D31A85CD4}" type="datetimeFigureOut">
              <a:rPr lang="ar-KW" smtClean="0">
                <a:solidFill>
                  <a:srgbClr val="B31166"/>
                </a:solidFill>
              </a:rPr>
              <a:pPr/>
              <a:t>08/06/1435</a:t>
            </a:fld>
            <a:endParaRPr lang="ar-KW">
              <a:solidFill>
                <a:srgbClr val="B31166"/>
              </a:solidFill>
            </a:endParaRPr>
          </a:p>
        </p:txBody>
      </p:sp>
      <p:sp>
        <p:nvSpPr>
          <p:cNvPr id="5" name="Footer Placeholder 4"/>
          <p:cNvSpPr>
            <a:spLocks noGrp="1"/>
          </p:cNvSpPr>
          <p:nvPr>
            <p:ph type="ftr" sz="quarter" idx="11"/>
          </p:nvPr>
        </p:nvSpPr>
        <p:spPr/>
        <p:txBody>
          <a:bodyPr/>
          <a:lstStyle/>
          <a:p>
            <a:endParaRPr lang="ar-KW">
              <a:solidFill>
                <a:srgbClr val="B31166"/>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prstClr val="white"/>
                </a:solidFill>
              </a:rPr>
              <a:pPr/>
              <a:t>‹#›</a:t>
            </a:fld>
            <a:endParaRPr lang="ar-KW">
              <a:solidFill>
                <a:prstClr val="white"/>
              </a:solidFill>
            </a:endParaRPr>
          </a:p>
        </p:txBody>
      </p:sp>
    </p:spTree>
    <p:extLst>
      <p:ext uri="{BB962C8B-B14F-4D97-AF65-F5344CB8AC3E}">
        <p14:creationId xmlns:p14="http://schemas.microsoft.com/office/powerpoint/2010/main" val="1649659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0E09DE-9DD0-4500-8E44-FA2D31A85CD4}" type="datetimeFigureOut">
              <a:rPr lang="ar-KW" smtClean="0">
                <a:solidFill>
                  <a:srgbClr val="B31166"/>
                </a:solidFill>
              </a:rPr>
              <a:pPr/>
              <a:t>08/06/1435</a:t>
            </a:fld>
            <a:endParaRPr lang="ar-KW">
              <a:solidFill>
                <a:srgbClr val="B31166"/>
              </a:solidFill>
            </a:endParaRPr>
          </a:p>
        </p:txBody>
      </p:sp>
      <p:sp>
        <p:nvSpPr>
          <p:cNvPr id="5" name="Footer Placeholder 4"/>
          <p:cNvSpPr>
            <a:spLocks noGrp="1"/>
          </p:cNvSpPr>
          <p:nvPr>
            <p:ph type="ftr" sz="quarter" idx="11"/>
          </p:nvPr>
        </p:nvSpPr>
        <p:spPr/>
        <p:txBody>
          <a:bodyPr/>
          <a:lstStyle/>
          <a:p>
            <a:endParaRPr lang="ar-KW">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FE0697-F8A3-446C-BDCB-6943F6D1D40C}" type="slidenum">
              <a:rPr lang="ar-KW" smtClean="0">
                <a:solidFill>
                  <a:prstClr val="white"/>
                </a:solidFill>
              </a:rPr>
              <a:pPr/>
              <a:t>‹#›</a:t>
            </a:fld>
            <a:endParaRPr lang="ar-KW">
              <a:solidFill>
                <a:prstClr val="white"/>
              </a:solidFill>
            </a:endParaRPr>
          </a:p>
        </p:txBody>
      </p:sp>
    </p:spTree>
    <p:extLst>
      <p:ext uri="{BB962C8B-B14F-4D97-AF65-F5344CB8AC3E}">
        <p14:creationId xmlns:p14="http://schemas.microsoft.com/office/powerpoint/2010/main" val="4203692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0E09DE-9DD0-4500-8E44-FA2D31A85CD4}" type="datetimeFigureOut">
              <a:rPr lang="ar-KW" smtClean="0">
                <a:solidFill>
                  <a:srgbClr val="B31166"/>
                </a:solidFill>
              </a:rPr>
              <a:pPr/>
              <a:t>08/06/1435</a:t>
            </a:fld>
            <a:endParaRPr lang="ar-KW">
              <a:solidFill>
                <a:srgbClr val="B31166"/>
              </a:solidFill>
            </a:endParaRPr>
          </a:p>
        </p:txBody>
      </p:sp>
      <p:sp>
        <p:nvSpPr>
          <p:cNvPr id="6" name="Footer Placeholder 5"/>
          <p:cNvSpPr>
            <a:spLocks noGrp="1"/>
          </p:cNvSpPr>
          <p:nvPr>
            <p:ph type="ftr" sz="quarter" idx="11"/>
          </p:nvPr>
        </p:nvSpPr>
        <p:spPr/>
        <p:txBody>
          <a:bodyPr/>
          <a:lstStyle/>
          <a:p>
            <a:endParaRPr lang="ar-KW">
              <a:solidFill>
                <a:srgbClr val="B31166"/>
              </a:solidFill>
            </a:endParaRPr>
          </a:p>
        </p:txBody>
      </p:sp>
      <p:sp>
        <p:nvSpPr>
          <p:cNvPr id="7" name="Slide Number Placeholder 6"/>
          <p:cNvSpPr>
            <a:spLocks noGrp="1"/>
          </p:cNvSpPr>
          <p:nvPr>
            <p:ph type="sldNum" sz="quarter" idx="12"/>
          </p:nvPr>
        </p:nvSpPr>
        <p:spPr/>
        <p:txBody>
          <a:bodyPr/>
          <a:lstStyle/>
          <a:p>
            <a:fld id="{1DFE0697-F8A3-446C-BDCB-6943F6D1D40C}" type="slidenum">
              <a:rPr lang="ar-KW" smtClean="0">
                <a:solidFill>
                  <a:prstClr val="white"/>
                </a:solidFill>
              </a:rPr>
              <a:pPr/>
              <a:t>‹#›</a:t>
            </a:fld>
            <a:endParaRPr lang="ar-KW">
              <a:solidFill>
                <a:prstClr val="white"/>
              </a:solidFill>
            </a:endParaRPr>
          </a:p>
        </p:txBody>
      </p:sp>
    </p:spTree>
    <p:extLst>
      <p:ext uri="{BB962C8B-B14F-4D97-AF65-F5344CB8AC3E}">
        <p14:creationId xmlns:p14="http://schemas.microsoft.com/office/powerpoint/2010/main" val="31309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KW"/>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7" name="Date Placeholder 6"/>
          <p:cNvSpPr>
            <a:spLocks noGrp="1"/>
          </p:cNvSpPr>
          <p:nvPr>
            <p:ph type="dt" sz="half" idx="10"/>
          </p:nvPr>
        </p:nvSpPr>
        <p:spPr/>
        <p:txBody>
          <a:bodyPr/>
          <a:lstStyle/>
          <a:p>
            <a:fld id="{B3A687DD-76A1-4779-91C1-0124234093E7}" type="datetimeFigureOut">
              <a:rPr lang="ar-KW" smtClean="0"/>
              <a:t>08/06/1435</a:t>
            </a:fld>
            <a:endParaRPr lang="ar-KW"/>
          </a:p>
        </p:txBody>
      </p:sp>
      <p:sp>
        <p:nvSpPr>
          <p:cNvPr id="8" name="Footer Placeholder 7"/>
          <p:cNvSpPr>
            <a:spLocks noGrp="1"/>
          </p:cNvSpPr>
          <p:nvPr>
            <p:ph type="ftr" sz="quarter" idx="11"/>
          </p:nvPr>
        </p:nvSpPr>
        <p:spPr/>
        <p:txBody>
          <a:bodyPr/>
          <a:lstStyle/>
          <a:p>
            <a:endParaRPr lang="ar-KW"/>
          </a:p>
        </p:txBody>
      </p:sp>
      <p:sp>
        <p:nvSpPr>
          <p:cNvPr id="9" name="Slide Number Placeholder 8"/>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41544697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0E09DE-9DD0-4500-8E44-FA2D31A85CD4}" type="datetimeFigureOut">
              <a:rPr lang="ar-KW" smtClean="0">
                <a:solidFill>
                  <a:srgbClr val="B31166"/>
                </a:solidFill>
              </a:rPr>
              <a:pPr/>
              <a:t>08/06/1435</a:t>
            </a:fld>
            <a:endParaRPr lang="ar-KW">
              <a:solidFill>
                <a:srgbClr val="B31166"/>
              </a:solidFill>
            </a:endParaRPr>
          </a:p>
        </p:txBody>
      </p:sp>
      <p:sp>
        <p:nvSpPr>
          <p:cNvPr id="8" name="Footer Placeholder 7"/>
          <p:cNvSpPr>
            <a:spLocks noGrp="1"/>
          </p:cNvSpPr>
          <p:nvPr>
            <p:ph type="ftr" sz="quarter" idx="11"/>
          </p:nvPr>
        </p:nvSpPr>
        <p:spPr/>
        <p:txBody>
          <a:bodyPr/>
          <a:lstStyle/>
          <a:p>
            <a:endParaRPr lang="ar-KW">
              <a:solidFill>
                <a:srgbClr val="B31166"/>
              </a:solidFill>
            </a:endParaRPr>
          </a:p>
        </p:txBody>
      </p:sp>
      <p:sp>
        <p:nvSpPr>
          <p:cNvPr id="9" name="Slide Number Placeholder 8"/>
          <p:cNvSpPr>
            <a:spLocks noGrp="1"/>
          </p:cNvSpPr>
          <p:nvPr>
            <p:ph type="sldNum" sz="quarter" idx="12"/>
          </p:nvPr>
        </p:nvSpPr>
        <p:spPr/>
        <p:txBody>
          <a:bodyPr/>
          <a:lstStyle/>
          <a:p>
            <a:fld id="{1DFE0697-F8A3-446C-BDCB-6943F6D1D40C}" type="slidenum">
              <a:rPr lang="ar-KW" smtClean="0">
                <a:solidFill>
                  <a:prstClr val="white"/>
                </a:solidFill>
              </a:rPr>
              <a:pPr/>
              <a:t>‹#›</a:t>
            </a:fld>
            <a:endParaRPr lang="ar-KW">
              <a:solidFill>
                <a:prstClr val="white"/>
              </a:solidFill>
            </a:endParaRPr>
          </a:p>
        </p:txBody>
      </p:sp>
    </p:spTree>
    <p:extLst>
      <p:ext uri="{BB962C8B-B14F-4D97-AF65-F5344CB8AC3E}">
        <p14:creationId xmlns:p14="http://schemas.microsoft.com/office/powerpoint/2010/main" val="27123402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0E09DE-9DD0-4500-8E44-FA2D31A85CD4}" type="datetimeFigureOut">
              <a:rPr lang="ar-KW" smtClean="0">
                <a:solidFill>
                  <a:srgbClr val="B31166"/>
                </a:solidFill>
              </a:rPr>
              <a:pPr/>
              <a:t>08/06/1435</a:t>
            </a:fld>
            <a:endParaRPr lang="ar-KW">
              <a:solidFill>
                <a:srgbClr val="B31166"/>
              </a:solidFill>
            </a:endParaRPr>
          </a:p>
        </p:txBody>
      </p:sp>
      <p:sp>
        <p:nvSpPr>
          <p:cNvPr id="4" name="Footer Placeholder 3"/>
          <p:cNvSpPr>
            <a:spLocks noGrp="1"/>
          </p:cNvSpPr>
          <p:nvPr>
            <p:ph type="ftr" sz="quarter" idx="11"/>
          </p:nvPr>
        </p:nvSpPr>
        <p:spPr/>
        <p:txBody>
          <a:bodyPr/>
          <a:lstStyle/>
          <a:p>
            <a:endParaRPr lang="ar-KW">
              <a:solidFill>
                <a:srgbClr val="B31166"/>
              </a:solidFill>
            </a:endParaRPr>
          </a:p>
        </p:txBody>
      </p:sp>
      <p:sp>
        <p:nvSpPr>
          <p:cNvPr id="5" name="Slide Number Placeholder 4"/>
          <p:cNvSpPr>
            <a:spLocks noGrp="1"/>
          </p:cNvSpPr>
          <p:nvPr>
            <p:ph type="sldNum" sz="quarter" idx="12"/>
          </p:nvPr>
        </p:nvSpPr>
        <p:spPr/>
        <p:txBody>
          <a:bodyPr/>
          <a:lstStyle/>
          <a:p>
            <a:fld id="{1DFE0697-F8A3-446C-BDCB-6943F6D1D40C}" type="slidenum">
              <a:rPr lang="ar-KW" smtClean="0">
                <a:solidFill>
                  <a:prstClr val="white"/>
                </a:solidFill>
              </a:rPr>
              <a:pPr/>
              <a:t>‹#›</a:t>
            </a:fld>
            <a:endParaRPr lang="ar-KW">
              <a:solidFill>
                <a:prstClr val="white"/>
              </a:solidFill>
            </a:endParaRPr>
          </a:p>
        </p:txBody>
      </p:sp>
    </p:spTree>
    <p:extLst>
      <p:ext uri="{BB962C8B-B14F-4D97-AF65-F5344CB8AC3E}">
        <p14:creationId xmlns:p14="http://schemas.microsoft.com/office/powerpoint/2010/main" val="3687435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E09DE-9DD0-4500-8E44-FA2D31A85CD4}" type="datetimeFigureOut">
              <a:rPr lang="ar-KW" smtClean="0">
                <a:solidFill>
                  <a:srgbClr val="B31166"/>
                </a:solidFill>
              </a:rPr>
              <a:pPr/>
              <a:t>08/06/1435</a:t>
            </a:fld>
            <a:endParaRPr lang="ar-KW">
              <a:solidFill>
                <a:srgbClr val="B31166"/>
              </a:solidFill>
            </a:endParaRPr>
          </a:p>
        </p:txBody>
      </p:sp>
      <p:sp>
        <p:nvSpPr>
          <p:cNvPr id="3" name="Footer Placeholder 2"/>
          <p:cNvSpPr>
            <a:spLocks noGrp="1"/>
          </p:cNvSpPr>
          <p:nvPr>
            <p:ph type="ftr" sz="quarter" idx="11"/>
          </p:nvPr>
        </p:nvSpPr>
        <p:spPr/>
        <p:txBody>
          <a:bodyPr/>
          <a:lstStyle/>
          <a:p>
            <a:endParaRPr lang="ar-KW">
              <a:solidFill>
                <a:srgbClr val="B31166"/>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DFE0697-F8A3-446C-BDCB-6943F6D1D40C}" type="slidenum">
              <a:rPr lang="ar-KW" smtClean="0">
                <a:solidFill>
                  <a:prstClr val="white"/>
                </a:solidFill>
              </a:rPr>
              <a:pPr/>
              <a:t>‹#›</a:t>
            </a:fld>
            <a:endParaRPr lang="ar-KW">
              <a:solidFill>
                <a:prstClr val="white"/>
              </a:solidFill>
            </a:endParaRPr>
          </a:p>
        </p:txBody>
      </p:sp>
    </p:spTree>
    <p:extLst>
      <p:ext uri="{BB962C8B-B14F-4D97-AF65-F5344CB8AC3E}">
        <p14:creationId xmlns:p14="http://schemas.microsoft.com/office/powerpoint/2010/main" val="5659182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09DE-9DD0-4500-8E44-FA2D31A85CD4}" type="datetimeFigureOut">
              <a:rPr lang="ar-KW" smtClean="0">
                <a:solidFill>
                  <a:srgbClr val="B31166"/>
                </a:solidFill>
              </a:rPr>
              <a:pPr/>
              <a:t>08/06/1435</a:t>
            </a:fld>
            <a:endParaRPr lang="ar-KW">
              <a:solidFill>
                <a:srgbClr val="B31166"/>
              </a:solidFill>
            </a:endParaRPr>
          </a:p>
        </p:txBody>
      </p:sp>
      <p:sp>
        <p:nvSpPr>
          <p:cNvPr id="6" name="Footer Placeholder 5"/>
          <p:cNvSpPr>
            <a:spLocks noGrp="1"/>
          </p:cNvSpPr>
          <p:nvPr>
            <p:ph type="ftr" sz="quarter" idx="11"/>
          </p:nvPr>
        </p:nvSpPr>
        <p:spPr/>
        <p:txBody>
          <a:bodyPr/>
          <a:lstStyle/>
          <a:p>
            <a:endParaRPr lang="ar-KW">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DFE0697-F8A3-446C-BDCB-6943F6D1D40C}" type="slidenum">
              <a:rPr lang="ar-KW" smtClean="0">
                <a:solidFill>
                  <a:prstClr val="white"/>
                </a:solidFill>
              </a:rPr>
              <a:pPr/>
              <a:t>‹#›</a:t>
            </a:fld>
            <a:endParaRPr lang="ar-KW">
              <a:solidFill>
                <a:prstClr val="white"/>
              </a:solidFill>
            </a:endParaRPr>
          </a:p>
        </p:txBody>
      </p:sp>
    </p:spTree>
    <p:extLst>
      <p:ext uri="{BB962C8B-B14F-4D97-AF65-F5344CB8AC3E}">
        <p14:creationId xmlns:p14="http://schemas.microsoft.com/office/powerpoint/2010/main" val="40855558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09DE-9DD0-4500-8E44-FA2D31A85CD4}" type="datetimeFigureOut">
              <a:rPr lang="ar-KW" smtClean="0">
                <a:solidFill>
                  <a:srgbClr val="B31166"/>
                </a:solidFill>
              </a:rPr>
              <a:pPr/>
              <a:t>08/06/1435</a:t>
            </a:fld>
            <a:endParaRPr lang="ar-KW">
              <a:solidFill>
                <a:srgbClr val="B31166"/>
              </a:solidFill>
            </a:endParaRPr>
          </a:p>
        </p:txBody>
      </p:sp>
      <p:sp>
        <p:nvSpPr>
          <p:cNvPr id="6" name="Footer Placeholder 5"/>
          <p:cNvSpPr>
            <a:spLocks noGrp="1"/>
          </p:cNvSpPr>
          <p:nvPr>
            <p:ph type="ftr" sz="quarter" idx="11"/>
          </p:nvPr>
        </p:nvSpPr>
        <p:spPr/>
        <p:txBody>
          <a:bodyPr/>
          <a:lstStyle/>
          <a:p>
            <a:endParaRPr lang="ar-KW">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DFE0697-F8A3-446C-BDCB-6943F6D1D40C}" type="slidenum">
              <a:rPr lang="ar-KW" smtClean="0">
                <a:solidFill>
                  <a:prstClr val="white"/>
                </a:solidFill>
              </a:rPr>
              <a:pPr/>
              <a:t>‹#›</a:t>
            </a:fld>
            <a:endParaRPr lang="ar-KW">
              <a:solidFill>
                <a:prstClr val="white"/>
              </a:solidFill>
            </a:endParaRPr>
          </a:p>
        </p:txBody>
      </p:sp>
    </p:spTree>
    <p:extLst>
      <p:ext uri="{BB962C8B-B14F-4D97-AF65-F5344CB8AC3E}">
        <p14:creationId xmlns:p14="http://schemas.microsoft.com/office/powerpoint/2010/main" val="19667317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09DE-9DD0-4500-8E44-FA2D31A85CD4}" type="datetimeFigureOut">
              <a:rPr lang="ar-KW" smtClean="0">
                <a:solidFill>
                  <a:srgbClr val="B31166"/>
                </a:solidFill>
              </a:rPr>
              <a:pPr/>
              <a:t>08/06/1435</a:t>
            </a:fld>
            <a:endParaRPr lang="ar-KW">
              <a:solidFill>
                <a:srgbClr val="B31166"/>
              </a:solidFill>
            </a:endParaRPr>
          </a:p>
        </p:txBody>
      </p:sp>
      <p:sp>
        <p:nvSpPr>
          <p:cNvPr id="6" name="Footer Placeholder 5"/>
          <p:cNvSpPr>
            <a:spLocks noGrp="1"/>
          </p:cNvSpPr>
          <p:nvPr>
            <p:ph type="ftr" sz="quarter" idx="11"/>
          </p:nvPr>
        </p:nvSpPr>
        <p:spPr/>
        <p:txBody>
          <a:bodyPr/>
          <a:lstStyle/>
          <a:p>
            <a:endParaRPr lang="ar-KW">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DFE0697-F8A3-446C-BDCB-6943F6D1D40C}" type="slidenum">
              <a:rPr lang="ar-KW" smtClean="0">
                <a:solidFill>
                  <a:prstClr val="white"/>
                </a:solidFill>
              </a:rPr>
              <a:pPr/>
              <a:t>‹#›</a:t>
            </a:fld>
            <a:endParaRPr lang="ar-KW">
              <a:solidFill>
                <a:prstClr val="white"/>
              </a:solidFill>
            </a:endParaRPr>
          </a:p>
        </p:txBody>
      </p:sp>
    </p:spTree>
    <p:extLst>
      <p:ext uri="{BB962C8B-B14F-4D97-AF65-F5344CB8AC3E}">
        <p14:creationId xmlns:p14="http://schemas.microsoft.com/office/powerpoint/2010/main" val="14672178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0E09DE-9DD0-4500-8E44-FA2D31A85CD4}" type="datetimeFigureOut">
              <a:rPr lang="ar-KW" smtClean="0">
                <a:solidFill>
                  <a:srgbClr val="B31166"/>
                </a:solidFill>
              </a:rPr>
              <a:pPr/>
              <a:t>08/06/1435</a:t>
            </a:fld>
            <a:endParaRPr lang="ar-KW">
              <a:solidFill>
                <a:srgbClr val="B31166"/>
              </a:solidFill>
            </a:endParaRPr>
          </a:p>
        </p:txBody>
      </p:sp>
      <p:sp>
        <p:nvSpPr>
          <p:cNvPr id="5" name="Footer Placeholder 4"/>
          <p:cNvSpPr>
            <a:spLocks noGrp="1"/>
          </p:cNvSpPr>
          <p:nvPr>
            <p:ph type="ftr" sz="quarter" idx="11"/>
          </p:nvPr>
        </p:nvSpPr>
        <p:spPr/>
        <p:txBody>
          <a:bodyPr/>
          <a:lstStyle/>
          <a:p>
            <a:endParaRPr lang="ar-KW">
              <a:solidFill>
                <a:srgbClr val="B31166"/>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FE0697-F8A3-446C-BDCB-6943F6D1D40C}" type="slidenum">
              <a:rPr lang="ar-KW" smtClean="0">
                <a:solidFill>
                  <a:prstClr val="white"/>
                </a:solidFill>
              </a:rPr>
              <a:pPr/>
              <a:t>‹#›</a:t>
            </a:fld>
            <a:endParaRPr lang="ar-KW">
              <a:solidFill>
                <a:prstClr val="white"/>
              </a:solidFill>
            </a:endParaRPr>
          </a:p>
        </p:txBody>
      </p:sp>
    </p:spTree>
    <p:extLst>
      <p:ext uri="{BB962C8B-B14F-4D97-AF65-F5344CB8AC3E}">
        <p14:creationId xmlns:p14="http://schemas.microsoft.com/office/powerpoint/2010/main" val="2424220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0E09DE-9DD0-4500-8E44-FA2D31A85CD4}" type="datetimeFigureOut">
              <a:rPr lang="ar-KW" smtClean="0">
                <a:solidFill>
                  <a:srgbClr val="B31166"/>
                </a:solidFill>
              </a:rPr>
              <a:pPr/>
              <a:t>08/06/1435</a:t>
            </a:fld>
            <a:endParaRPr lang="ar-KW">
              <a:solidFill>
                <a:srgbClr val="B31166"/>
              </a:solidFill>
            </a:endParaRPr>
          </a:p>
        </p:txBody>
      </p:sp>
      <p:sp>
        <p:nvSpPr>
          <p:cNvPr id="5" name="Footer Placeholder 4"/>
          <p:cNvSpPr>
            <a:spLocks noGrp="1"/>
          </p:cNvSpPr>
          <p:nvPr>
            <p:ph type="ftr" sz="quarter" idx="11"/>
          </p:nvPr>
        </p:nvSpPr>
        <p:spPr/>
        <p:txBody>
          <a:bodyPr/>
          <a:lstStyle/>
          <a:p>
            <a:endParaRPr lang="ar-KW">
              <a:solidFill>
                <a:srgbClr val="B31166"/>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FE0697-F8A3-446C-BDCB-6943F6D1D40C}" type="slidenum">
              <a:rPr lang="ar-KW" smtClean="0">
                <a:solidFill>
                  <a:prstClr val="white"/>
                </a:solidFill>
              </a:rPr>
              <a:pPr/>
              <a:t>‹#›</a:t>
            </a:fld>
            <a:endParaRPr lang="ar-KW">
              <a:solidFill>
                <a:prstClr val="white"/>
              </a:solidFill>
            </a:endParaRPr>
          </a:p>
        </p:txBody>
      </p:sp>
    </p:spTree>
    <p:extLst>
      <p:ext uri="{BB962C8B-B14F-4D97-AF65-F5344CB8AC3E}">
        <p14:creationId xmlns:p14="http://schemas.microsoft.com/office/powerpoint/2010/main" val="30155309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0E09DE-9DD0-4500-8E44-FA2D31A85CD4}" type="datetimeFigureOut">
              <a:rPr lang="ar-KW" smtClean="0">
                <a:solidFill>
                  <a:srgbClr val="B31166"/>
                </a:solidFill>
              </a:rPr>
              <a:pPr/>
              <a:t>08/06/1435</a:t>
            </a:fld>
            <a:endParaRPr lang="ar-KW">
              <a:solidFill>
                <a:srgbClr val="B31166"/>
              </a:solidFill>
            </a:endParaRPr>
          </a:p>
        </p:txBody>
      </p:sp>
      <p:sp>
        <p:nvSpPr>
          <p:cNvPr id="5" name="Footer Placeholder 4"/>
          <p:cNvSpPr>
            <a:spLocks noGrp="1"/>
          </p:cNvSpPr>
          <p:nvPr>
            <p:ph type="ftr" sz="quarter" idx="11"/>
          </p:nvPr>
        </p:nvSpPr>
        <p:spPr/>
        <p:txBody>
          <a:bodyPr/>
          <a:lstStyle/>
          <a:p>
            <a:endParaRPr lang="ar-KW">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FE0697-F8A3-446C-BDCB-6943F6D1D40C}" type="slidenum">
              <a:rPr lang="ar-KW" smtClean="0">
                <a:solidFill>
                  <a:prstClr val="white"/>
                </a:solidFill>
              </a:rPr>
              <a:pPr/>
              <a:t>‹#›</a:t>
            </a:fld>
            <a:endParaRPr lang="ar-KW">
              <a:solidFill>
                <a:prstClr val="white"/>
              </a:solidFill>
            </a:endParaRPr>
          </a:p>
        </p:txBody>
      </p:sp>
    </p:spTree>
    <p:extLst>
      <p:ext uri="{BB962C8B-B14F-4D97-AF65-F5344CB8AC3E}">
        <p14:creationId xmlns:p14="http://schemas.microsoft.com/office/powerpoint/2010/main" val="28980294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00E09DE-9DD0-4500-8E44-FA2D31A85CD4}" type="datetimeFigureOut">
              <a:rPr lang="ar-KW" smtClean="0">
                <a:solidFill>
                  <a:srgbClr val="B31166"/>
                </a:solidFill>
              </a:rPr>
              <a:pPr/>
              <a:t>08/06/1435</a:t>
            </a:fld>
            <a:endParaRPr lang="ar-KW">
              <a:solidFill>
                <a:srgbClr val="B31166"/>
              </a:solidFill>
            </a:endParaRPr>
          </a:p>
        </p:txBody>
      </p:sp>
      <p:sp>
        <p:nvSpPr>
          <p:cNvPr id="8" name="Footer Placeholder 7"/>
          <p:cNvSpPr>
            <a:spLocks noGrp="1"/>
          </p:cNvSpPr>
          <p:nvPr>
            <p:ph type="ftr" sz="quarter" idx="11"/>
          </p:nvPr>
        </p:nvSpPr>
        <p:spPr/>
        <p:txBody>
          <a:bodyPr/>
          <a:lstStyle/>
          <a:p>
            <a:endParaRPr lang="ar-KW">
              <a:solidFill>
                <a:srgbClr val="B31166"/>
              </a:solidFill>
            </a:endParaRPr>
          </a:p>
        </p:txBody>
      </p:sp>
      <p:sp>
        <p:nvSpPr>
          <p:cNvPr id="9" name="Slide Number Placeholder 8"/>
          <p:cNvSpPr>
            <a:spLocks noGrp="1"/>
          </p:cNvSpPr>
          <p:nvPr>
            <p:ph type="sldNum" sz="quarter" idx="12"/>
          </p:nvPr>
        </p:nvSpPr>
        <p:spPr/>
        <p:txBody>
          <a:bodyPr/>
          <a:lstStyle/>
          <a:p>
            <a:fld id="{1DFE0697-F8A3-446C-BDCB-6943F6D1D40C}" type="slidenum">
              <a:rPr lang="ar-KW" smtClean="0">
                <a:solidFill>
                  <a:prstClr val="white"/>
                </a:solidFill>
              </a:rPr>
              <a:pPr/>
              <a:t>‹#›</a:t>
            </a:fld>
            <a:endParaRPr lang="ar-KW">
              <a:solidFill>
                <a:prstClr val="white"/>
              </a:solidFill>
            </a:endParaRPr>
          </a:p>
        </p:txBody>
      </p:sp>
    </p:spTree>
    <p:extLst>
      <p:ext uri="{BB962C8B-B14F-4D97-AF65-F5344CB8AC3E}">
        <p14:creationId xmlns:p14="http://schemas.microsoft.com/office/powerpoint/2010/main" val="43915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KW"/>
          </a:p>
        </p:txBody>
      </p:sp>
      <p:sp>
        <p:nvSpPr>
          <p:cNvPr id="3" name="Date Placeholder 2"/>
          <p:cNvSpPr>
            <a:spLocks noGrp="1"/>
          </p:cNvSpPr>
          <p:nvPr>
            <p:ph type="dt" sz="half" idx="10"/>
          </p:nvPr>
        </p:nvSpPr>
        <p:spPr/>
        <p:txBody>
          <a:bodyPr/>
          <a:lstStyle/>
          <a:p>
            <a:fld id="{B3A687DD-76A1-4779-91C1-0124234093E7}" type="datetimeFigureOut">
              <a:rPr lang="ar-KW" smtClean="0"/>
              <a:t>08/06/1435</a:t>
            </a:fld>
            <a:endParaRPr lang="ar-KW"/>
          </a:p>
        </p:txBody>
      </p:sp>
      <p:sp>
        <p:nvSpPr>
          <p:cNvPr id="4" name="Footer Placeholder 3"/>
          <p:cNvSpPr>
            <a:spLocks noGrp="1"/>
          </p:cNvSpPr>
          <p:nvPr>
            <p:ph type="ftr" sz="quarter" idx="11"/>
          </p:nvPr>
        </p:nvSpPr>
        <p:spPr/>
        <p:txBody>
          <a:bodyPr/>
          <a:lstStyle/>
          <a:p>
            <a:endParaRPr lang="ar-KW"/>
          </a:p>
        </p:txBody>
      </p:sp>
      <p:sp>
        <p:nvSpPr>
          <p:cNvPr id="5" name="Slide Number Placeholder 4"/>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29557249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00E09DE-9DD0-4500-8E44-FA2D31A85CD4}" type="datetimeFigureOut">
              <a:rPr lang="ar-KW" smtClean="0">
                <a:solidFill>
                  <a:srgbClr val="B31166"/>
                </a:solidFill>
              </a:rPr>
              <a:pPr/>
              <a:t>08/06/1435</a:t>
            </a:fld>
            <a:endParaRPr lang="ar-KW">
              <a:solidFill>
                <a:srgbClr val="B31166"/>
              </a:solidFill>
            </a:endParaRPr>
          </a:p>
        </p:txBody>
      </p:sp>
      <p:sp>
        <p:nvSpPr>
          <p:cNvPr id="8" name="Footer Placeholder 7"/>
          <p:cNvSpPr>
            <a:spLocks noGrp="1"/>
          </p:cNvSpPr>
          <p:nvPr>
            <p:ph type="ftr" sz="quarter" idx="11"/>
          </p:nvPr>
        </p:nvSpPr>
        <p:spPr>
          <a:xfrm>
            <a:off x="561111" y="6391838"/>
            <a:ext cx="3644282" cy="304801"/>
          </a:xfrm>
        </p:spPr>
        <p:txBody>
          <a:bodyPr/>
          <a:lstStyle/>
          <a:p>
            <a:endParaRPr lang="ar-KW">
              <a:solidFill>
                <a:srgbClr val="B31166"/>
              </a:solidFill>
            </a:endParaRPr>
          </a:p>
        </p:txBody>
      </p:sp>
      <p:sp>
        <p:nvSpPr>
          <p:cNvPr id="9" name="Slide Number Placeholder 8"/>
          <p:cNvSpPr>
            <a:spLocks noGrp="1"/>
          </p:cNvSpPr>
          <p:nvPr>
            <p:ph type="sldNum" sz="quarter" idx="12"/>
          </p:nvPr>
        </p:nvSpPr>
        <p:spPr/>
        <p:txBody>
          <a:bodyPr/>
          <a:lstStyle/>
          <a:p>
            <a:fld id="{1DFE0697-F8A3-446C-BDCB-6943F6D1D40C}" type="slidenum">
              <a:rPr lang="ar-KW" smtClean="0">
                <a:solidFill>
                  <a:prstClr val="white"/>
                </a:solidFill>
              </a:rPr>
              <a:pPr/>
              <a:t>‹#›</a:t>
            </a:fld>
            <a:endParaRPr lang="ar-KW">
              <a:solidFill>
                <a:prstClr val="white"/>
              </a:solidFill>
            </a:endParaRPr>
          </a:p>
        </p:txBody>
      </p:sp>
    </p:spTree>
    <p:extLst>
      <p:ext uri="{BB962C8B-B14F-4D97-AF65-F5344CB8AC3E}">
        <p14:creationId xmlns:p14="http://schemas.microsoft.com/office/powerpoint/2010/main" val="1135397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00E09DE-9DD0-4500-8E44-FA2D31A85CD4}" type="datetimeFigureOut">
              <a:rPr lang="ar-KW" smtClean="0">
                <a:solidFill>
                  <a:srgbClr val="B31166"/>
                </a:solidFill>
              </a:rPr>
              <a:pPr/>
              <a:t>08/06/1435</a:t>
            </a:fld>
            <a:endParaRPr lang="ar-KW">
              <a:solidFill>
                <a:srgbClr val="B31166"/>
              </a:solidFill>
            </a:endParaRPr>
          </a:p>
        </p:txBody>
      </p:sp>
      <p:sp>
        <p:nvSpPr>
          <p:cNvPr id="5" name="Footer Placeholder 4"/>
          <p:cNvSpPr>
            <a:spLocks noGrp="1"/>
          </p:cNvSpPr>
          <p:nvPr>
            <p:ph type="ftr" sz="quarter" idx="11"/>
          </p:nvPr>
        </p:nvSpPr>
        <p:spPr/>
        <p:txBody>
          <a:bodyPr/>
          <a:lstStyle/>
          <a:p>
            <a:endParaRPr lang="ar-KW">
              <a:solidFill>
                <a:srgbClr val="B31166"/>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prstClr val="white"/>
                </a:solidFill>
              </a:rPr>
              <a:pPr/>
              <a:t>‹#›</a:t>
            </a:fld>
            <a:endParaRPr lang="ar-KW">
              <a:solidFill>
                <a:prstClr val="white"/>
              </a:solidFill>
            </a:endParaRPr>
          </a:p>
        </p:txBody>
      </p:sp>
    </p:spTree>
    <p:extLst>
      <p:ext uri="{BB962C8B-B14F-4D97-AF65-F5344CB8AC3E}">
        <p14:creationId xmlns:p14="http://schemas.microsoft.com/office/powerpoint/2010/main" val="12314260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00E09DE-9DD0-4500-8E44-FA2D31A85CD4}" type="datetimeFigureOut">
              <a:rPr lang="ar-KW" smtClean="0">
                <a:solidFill>
                  <a:srgbClr val="B31166"/>
                </a:solidFill>
              </a:rPr>
              <a:pPr/>
              <a:t>08/06/1435</a:t>
            </a:fld>
            <a:endParaRPr lang="ar-KW">
              <a:solidFill>
                <a:srgbClr val="B31166"/>
              </a:solidFill>
            </a:endParaRPr>
          </a:p>
        </p:txBody>
      </p:sp>
      <p:sp>
        <p:nvSpPr>
          <p:cNvPr id="5" name="Footer Placeholder 4"/>
          <p:cNvSpPr>
            <a:spLocks noGrp="1"/>
          </p:cNvSpPr>
          <p:nvPr>
            <p:ph type="ftr" sz="quarter" idx="11"/>
          </p:nvPr>
        </p:nvSpPr>
        <p:spPr/>
        <p:txBody>
          <a:bodyPr/>
          <a:lstStyle/>
          <a:p>
            <a:endParaRPr lang="ar-KW">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FE0697-F8A3-446C-BDCB-6943F6D1D40C}" type="slidenum">
              <a:rPr lang="ar-KW" smtClean="0">
                <a:solidFill>
                  <a:prstClr val="white"/>
                </a:solidFill>
              </a:rPr>
              <a:pPr/>
              <a:t>‹#›</a:t>
            </a:fld>
            <a:endParaRPr lang="ar-KW">
              <a:solidFill>
                <a:prstClr val="white"/>
              </a:solidFill>
            </a:endParaRPr>
          </a:p>
        </p:txBody>
      </p:sp>
    </p:spTree>
    <p:extLst>
      <p:ext uri="{BB962C8B-B14F-4D97-AF65-F5344CB8AC3E}">
        <p14:creationId xmlns:p14="http://schemas.microsoft.com/office/powerpoint/2010/main" val="9105452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0E09DE-9DD0-4500-8E44-FA2D31A85CD4}" type="datetimeFigureOut">
              <a:rPr lang="ar-KW" smtClean="0">
                <a:solidFill>
                  <a:prstClr val="white">
                    <a:tint val="75000"/>
                    <a:alpha val="60000"/>
                  </a:prstClr>
                </a:solidFill>
              </a:rPr>
              <a:pPr/>
              <a:t>08/06/1435</a:t>
            </a:fld>
            <a:endParaRPr lang="ar-KW">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ar-KW">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9073123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0E09DE-9DD0-4500-8E44-FA2D31A85CD4}" type="datetimeFigureOut">
              <a:rPr lang="ar-KW" smtClean="0">
                <a:solidFill>
                  <a:prstClr val="white">
                    <a:tint val="75000"/>
                    <a:alpha val="60000"/>
                  </a:prstClr>
                </a:solidFill>
              </a:rPr>
              <a:pPr/>
              <a:t>08/06/1435</a:t>
            </a:fld>
            <a:endParaRPr lang="ar-KW">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ar-KW">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31404734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0E09DE-9DD0-4500-8E44-FA2D31A85CD4}" type="datetimeFigureOut">
              <a:rPr lang="ar-KW" smtClean="0">
                <a:solidFill>
                  <a:prstClr val="white">
                    <a:tint val="75000"/>
                    <a:alpha val="60000"/>
                  </a:prstClr>
                </a:solidFill>
              </a:rPr>
              <a:pPr/>
              <a:t>08/06/1435</a:t>
            </a:fld>
            <a:endParaRPr lang="ar-KW">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ar-KW">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31377919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0E09DE-9DD0-4500-8E44-FA2D31A85CD4}" type="datetimeFigureOut">
              <a:rPr lang="ar-KW" smtClean="0">
                <a:solidFill>
                  <a:prstClr val="white">
                    <a:tint val="75000"/>
                    <a:alpha val="60000"/>
                  </a:prstClr>
                </a:solidFill>
              </a:rPr>
              <a:pPr/>
              <a:t>08/06/1435</a:t>
            </a:fld>
            <a:endParaRPr lang="ar-KW">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ar-KW">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8331999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0E09DE-9DD0-4500-8E44-FA2D31A85CD4}" type="datetimeFigureOut">
              <a:rPr lang="ar-KW" smtClean="0">
                <a:solidFill>
                  <a:prstClr val="white">
                    <a:tint val="75000"/>
                    <a:alpha val="60000"/>
                  </a:prstClr>
                </a:solidFill>
              </a:rPr>
              <a:pPr/>
              <a:t>08/06/1435</a:t>
            </a:fld>
            <a:endParaRPr lang="ar-KW">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ar-KW">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38956836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00E09DE-9DD0-4500-8E44-FA2D31A85CD4}" type="datetimeFigureOut">
              <a:rPr lang="ar-KW" smtClean="0">
                <a:solidFill>
                  <a:prstClr val="white">
                    <a:tint val="75000"/>
                    <a:alpha val="60000"/>
                  </a:prstClr>
                </a:solidFill>
              </a:rPr>
              <a:pPr/>
              <a:t>08/06/1435</a:t>
            </a:fld>
            <a:endParaRPr lang="ar-KW">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ar-KW">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2015696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00E09DE-9DD0-4500-8E44-FA2D31A85CD4}" type="datetimeFigureOut">
              <a:rPr lang="ar-KW" smtClean="0">
                <a:solidFill>
                  <a:prstClr val="white">
                    <a:tint val="75000"/>
                    <a:alpha val="60000"/>
                  </a:prstClr>
                </a:solidFill>
              </a:rPr>
              <a:pPr/>
              <a:t>08/06/1435</a:t>
            </a:fld>
            <a:endParaRPr lang="ar-KW">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ar-KW">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245346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687DD-76A1-4779-91C1-0124234093E7}" type="datetimeFigureOut">
              <a:rPr lang="ar-KW" smtClean="0"/>
              <a:t>08/06/1435</a:t>
            </a:fld>
            <a:endParaRPr lang="ar-KW"/>
          </a:p>
        </p:txBody>
      </p:sp>
      <p:sp>
        <p:nvSpPr>
          <p:cNvPr id="3" name="Footer Placeholder 2"/>
          <p:cNvSpPr>
            <a:spLocks noGrp="1"/>
          </p:cNvSpPr>
          <p:nvPr>
            <p:ph type="ftr" sz="quarter" idx="11"/>
          </p:nvPr>
        </p:nvSpPr>
        <p:spPr/>
        <p:txBody>
          <a:bodyPr/>
          <a:lstStyle/>
          <a:p>
            <a:endParaRPr lang="ar-KW"/>
          </a:p>
        </p:txBody>
      </p:sp>
      <p:sp>
        <p:nvSpPr>
          <p:cNvPr id="4" name="Slide Number Placeholder 3"/>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36887968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00E09DE-9DD0-4500-8E44-FA2D31A85CD4}" type="datetimeFigureOut">
              <a:rPr lang="ar-KW" smtClean="0">
                <a:solidFill>
                  <a:prstClr val="white">
                    <a:tint val="75000"/>
                    <a:alpha val="60000"/>
                  </a:prstClr>
                </a:solidFill>
              </a:rPr>
              <a:pPr/>
              <a:t>08/06/1435</a:t>
            </a:fld>
            <a:endParaRPr lang="ar-KW">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ar-KW">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21811063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09DE-9DD0-4500-8E44-FA2D31A85CD4}" type="datetimeFigureOut">
              <a:rPr lang="ar-KW" smtClean="0">
                <a:solidFill>
                  <a:prstClr val="white">
                    <a:tint val="75000"/>
                    <a:alpha val="60000"/>
                  </a:prstClr>
                </a:solidFill>
              </a:rPr>
              <a:pPr/>
              <a:t>08/06/1435</a:t>
            </a:fld>
            <a:endParaRPr lang="ar-KW">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ar-KW">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14638434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09DE-9DD0-4500-8E44-FA2D31A85CD4}" type="datetimeFigureOut">
              <a:rPr lang="ar-KW" smtClean="0">
                <a:solidFill>
                  <a:prstClr val="white">
                    <a:tint val="75000"/>
                    <a:alpha val="60000"/>
                  </a:prstClr>
                </a:solidFill>
              </a:rPr>
              <a:pPr/>
              <a:t>08/06/1435</a:t>
            </a:fld>
            <a:endParaRPr lang="ar-KW">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ar-KW">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13045273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0E09DE-9DD0-4500-8E44-FA2D31A85CD4}" type="datetimeFigureOut">
              <a:rPr lang="ar-KW" smtClean="0">
                <a:solidFill>
                  <a:prstClr val="white">
                    <a:tint val="75000"/>
                    <a:alpha val="60000"/>
                  </a:prstClr>
                </a:solidFill>
              </a:rPr>
              <a:pPr/>
              <a:t>08/06/1435</a:t>
            </a:fld>
            <a:endParaRPr lang="ar-KW">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ar-KW">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16189566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0E09DE-9DD0-4500-8E44-FA2D31A85CD4}" type="datetimeFigureOut">
              <a:rPr lang="ar-KW" smtClean="0">
                <a:solidFill>
                  <a:prstClr val="white">
                    <a:tint val="75000"/>
                    <a:alpha val="60000"/>
                  </a:prstClr>
                </a:solidFill>
              </a:rPr>
              <a:pPr/>
              <a:t>08/06/1435</a:t>
            </a:fld>
            <a:endParaRPr lang="ar-KW">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ar-KW">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dirty="0">
                <a:solidFill>
                  <a:srgbClr val="F5A408"/>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dirty="0">
                <a:solidFill>
                  <a:srgbClr val="F5A408"/>
                </a:solidFill>
              </a:rPr>
              <a:t>”</a:t>
            </a:r>
          </a:p>
        </p:txBody>
      </p:sp>
    </p:spTree>
    <p:extLst>
      <p:ext uri="{BB962C8B-B14F-4D97-AF65-F5344CB8AC3E}">
        <p14:creationId xmlns:p14="http://schemas.microsoft.com/office/powerpoint/2010/main" val="37269474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0E09DE-9DD0-4500-8E44-FA2D31A85CD4}" type="datetimeFigureOut">
              <a:rPr lang="ar-KW" smtClean="0">
                <a:solidFill>
                  <a:prstClr val="white">
                    <a:tint val="75000"/>
                    <a:alpha val="60000"/>
                  </a:prstClr>
                </a:solidFill>
              </a:rPr>
              <a:pPr/>
              <a:t>08/06/1435</a:t>
            </a:fld>
            <a:endParaRPr lang="ar-KW">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ar-KW">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8027984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00E09DE-9DD0-4500-8E44-FA2D31A85CD4}" type="datetimeFigureOut">
              <a:rPr lang="ar-KW" smtClean="0">
                <a:solidFill>
                  <a:prstClr val="white">
                    <a:tint val="75000"/>
                    <a:alpha val="60000"/>
                  </a:prstClr>
                </a:solidFill>
              </a:rPr>
              <a:pPr/>
              <a:t>08/06/1435</a:t>
            </a:fld>
            <a:endParaRPr lang="ar-KW">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ar-KW">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12031074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00E09DE-9DD0-4500-8E44-FA2D31A85CD4}" type="datetimeFigureOut">
              <a:rPr lang="ar-KW" smtClean="0">
                <a:solidFill>
                  <a:prstClr val="white">
                    <a:tint val="75000"/>
                    <a:alpha val="60000"/>
                  </a:prstClr>
                </a:solidFill>
              </a:rPr>
              <a:pPr/>
              <a:t>08/06/1435</a:t>
            </a:fld>
            <a:endParaRPr lang="ar-KW">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ar-KW">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9385109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E09DE-9DD0-4500-8E44-FA2D31A85CD4}" type="datetimeFigureOut">
              <a:rPr lang="ar-KW" smtClean="0">
                <a:solidFill>
                  <a:prstClr val="white">
                    <a:tint val="75000"/>
                    <a:alpha val="60000"/>
                  </a:prstClr>
                </a:solidFill>
              </a:rPr>
              <a:pPr/>
              <a:t>08/06/1435</a:t>
            </a:fld>
            <a:endParaRPr lang="ar-KW">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ar-KW">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8335743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E09DE-9DD0-4500-8E44-FA2D31A85CD4}" type="datetimeFigureOut">
              <a:rPr lang="ar-KW" smtClean="0">
                <a:solidFill>
                  <a:prstClr val="white">
                    <a:tint val="75000"/>
                    <a:alpha val="60000"/>
                  </a:prstClr>
                </a:solidFill>
              </a:rPr>
              <a:pPr/>
              <a:t>08/06/1435</a:t>
            </a:fld>
            <a:endParaRPr lang="ar-KW">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ar-KW">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2506109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KW"/>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A687DD-76A1-4779-91C1-0124234093E7}" type="datetimeFigureOut">
              <a:rPr lang="ar-KW" smtClean="0"/>
              <a:t>08/06/1435</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15232163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0E09DE-9DD0-4500-8E44-FA2D31A85CD4}" type="datetimeFigureOut">
              <a:rPr lang="ar-KW" smtClean="0">
                <a:solidFill>
                  <a:prstClr val="black">
                    <a:tint val="75000"/>
                  </a:prstClr>
                </a:solidFill>
              </a:rPr>
              <a:pPr/>
              <a:t>08/06/1435</a:t>
            </a:fld>
            <a:endParaRPr lang="ar-KW">
              <a:solidFill>
                <a:prstClr val="black">
                  <a:tint val="75000"/>
                </a:prstClr>
              </a:solidFill>
            </a:endParaRPr>
          </a:p>
        </p:txBody>
      </p:sp>
      <p:sp>
        <p:nvSpPr>
          <p:cNvPr id="5" name="Footer Placeholder 4"/>
          <p:cNvSpPr>
            <a:spLocks noGrp="1"/>
          </p:cNvSpPr>
          <p:nvPr>
            <p:ph type="ftr" sz="quarter" idx="11"/>
          </p:nvPr>
        </p:nvSpPr>
        <p:spPr/>
        <p:txBody>
          <a:bodyPr/>
          <a:lstStyle/>
          <a:p>
            <a:endParaRPr lang="ar-KW">
              <a:solidFill>
                <a:prstClr val="black">
                  <a:tint val="75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srgbClr val="90C226"/>
                </a:solidFill>
              </a:rPr>
              <a:pPr/>
              <a:t>‹#›</a:t>
            </a:fld>
            <a:endParaRPr lang="ar-KW">
              <a:solidFill>
                <a:srgbClr val="90C226"/>
              </a:solidFill>
            </a:endParaRPr>
          </a:p>
        </p:txBody>
      </p:sp>
    </p:spTree>
    <p:extLst>
      <p:ext uri="{BB962C8B-B14F-4D97-AF65-F5344CB8AC3E}">
        <p14:creationId xmlns:p14="http://schemas.microsoft.com/office/powerpoint/2010/main" val="42647816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E09DE-9DD0-4500-8E44-FA2D31A85CD4}" type="datetimeFigureOut">
              <a:rPr lang="ar-KW" smtClean="0">
                <a:solidFill>
                  <a:prstClr val="black">
                    <a:tint val="75000"/>
                  </a:prstClr>
                </a:solidFill>
              </a:rPr>
              <a:pPr/>
              <a:t>08/06/1435</a:t>
            </a:fld>
            <a:endParaRPr lang="ar-KW">
              <a:solidFill>
                <a:prstClr val="black">
                  <a:tint val="75000"/>
                </a:prstClr>
              </a:solidFill>
            </a:endParaRPr>
          </a:p>
        </p:txBody>
      </p:sp>
      <p:sp>
        <p:nvSpPr>
          <p:cNvPr id="5" name="Footer Placeholder 4"/>
          <p:cNvSpPr>
            <a:spLocks noGrp="1"/>
          </p:cNvSpPr>
          <p:nvPr>
            <p:ph type="ftr" sz="quarter" idx="11"/>
          </p:nvPr>
        </p:nvSpPr>
        <p:spPr/>
        <p:txBody>
          <a:bodyPr/>
          <a:lstStyle/>
          <a:p>
            <a:endParaRPr lang="ar-KW">
              <a:solidFill>
                <a:prstClr val="black">
                  <a:tint val="75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srgbClr val="90C226"/>
                </a:solidFill>
              </a:rPr>
              <a:pPr/>
              <a:t>‹#›</a:t>
            </a:fld>
            <a:endParaRPr lang="ar-KW">
              <a:solidFill>
                <a:srgbClr val="90C226"/>
              </a:solidFill>
            </a:endParaRPr>
          </a:p>
        </p:txBody>
      </p:sp>
    </p:spTree>
    <p:extLst>
      <p:ext uri="{BB962C8B-B14F-4D97-AF65-F5344CB8AC3E}">
        <p14:creationId xmlns:p14="http://schemas.microsoft.com/office/powerpoint/2010/main" val="39002805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0E09DE-9DD0-4500-8E44-FA2D31A85CD4}" type="datetimeFigureOut">
              <a:rPr lang="ar-KW" smtClean="0">
                <a:solidFill>
                  <a:prstClr val="black">
                    <a:tint val="75000"/>
                  </a:prstClr>
                </a:solidFill>
              </a:rPr>
              <a:pPr/>
              <a:t>08/06/1435</a:t>
            </a:fld>
            <a:endParaRPr lang="ar-KW">
              <a:solidFill>
                <a:prstClr val="black">
                  <a:tint val="75000"/>
                </a:prstClr>
              </a:solidFill>
            </a:endParaRPr>
          </a:p>
        </p:txBody>
      </p:sp>
      <p:sp>
        <p:nvSpPr>
          <p:cNvPr id="5" name="Footer Placeholder 4"/>
          <p:cNvSpPr>
            <a:spLocks noGrp="1"/>
          </p:cNvSpPr>
          <p:nvPr>
            <p:ph type="ftr" sz="quarter" idx="11"/>
          </p:nvPr>
        </p:nvSpPr>
        <p:spPr/>
        <p:txBody>
          <a:bodyPr/>
          <a:lstStyle/>
          <a:p>
            <a:endParaRPr lang="ar-KW">
              <a:solidFill>
                <a:prstClr val="black">
                  <a:tint val="75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srgbClr val="90C226"/>
                </a:solidFill>
              </a:rPr>
              <a:pPr/>
              <a:t>‹#›</a:t>
            </a:fld>
            <a:endParaRPr lang="ar-KW">
              <a:solidFill>
                <a:srgbClr val="90C226"/>
              </a:solidFill>
            </a:endParaRPr>
          </a:p>
        </p:txBody>
      </p:sp>
    </p:spTree>
    <p:extLst>
      <p:ext uri="{BB962C8B-B14F-4D97-AF65-F5344CB8AC3E}">
        <p14:creationId xmlns:p14="http://schemas.microsoft.com/office/powerpoint/2010/main" val="12087666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0E09DE-9DD0-4500-8E44-FA2D31A85CD4}" type="datetimeFigureOut">
              <a:rPr lang="ar-KW" smtClean="0">
                <a:solidFill>
                  <a:prstClr val="black">
                    <a:tint val="75000"/>
                  </a:prstClr>
                </a:solidFill>
              </a:rPr>
              <a:pPr/>
              <a:t>08/06/1435</a:t>
            </a:fld>
            <a:endParaRPr lang="ar-KW">
              <a:solidFill>
                <a:prstClr val="black">
                  <a:tint val="75000"/>
                </a:prstClr>
              </a:solidFill>
            </a:endParaRPr>
          </a:p>
        </p:txBody>
      </p:sp>
      <p:sp>
        <p:nvSpPr>
          <p:cNvPr id="6" name="Footer Placeholder 5"/>
          <p:cNvSpPr>
            <a:spLocks noGrp="1"/>
          </p:cNvSpPr>
          <p:nvPr>
            <p:ph type="ftr" sz="quarter" idx="11"/>
          </p:nvPr>
        </p:nvSpPr>
        <p:spPr/>
        <p:txBody>
          <a:bodyPr/>
          <a:lstStyle/>
          <a:p>
            <a:endParaRPr lang="ar-KW">
              <a:solidFill>
                <a:prstClr val="black">
                  <a:tint val="75000"/>
                </a:prstClr>
              </a:solidFill>
            </a:endParaRPr>
          </a:p>
        </p:txBody>
      </p:sp>
      <p:sp>
        <p:nvSpPr>
          <p:cNvPr id="7" name="Slide Number Placeholder 6"/>
          <p:cNvSpPr>
            <a:spLocks noGrp="1"/>
          </p:cNvSpPr>
          <p:nvPr>
            <p:ph type="sldNum" sz="quarter" idx="12"/>
          </p:nvPr>
        </p:nvSpPr>
        <p:spPr/>
        <p:txBody>
          <a:bodyPr/>
          <a:lstStyle/>
          <a:p>
            <a:fld id="{1DFE0697-F8A3-446C-BDCB-6943F6D1D40C}" type="slidenum">
              <a:rPr lang="ar-KW" smtClean="0">
                <a:solidFill>
                  <a:srgbClr val="90C226"/>
                </a:solidFill>
              </a:rPr>
              <a:pPr/>
              <a:t>‹#›</a:t>
            </a:fld>
            <a:endParaRPr lang="ar-KW">
              <a:solidFill>
                <a:srgbClr val="90C226"/>
              </a:solidFill>
            </a:endParaRPr>
          </a:p>
        </p:txBody>
      </p:sp>
    </p:spTree>
    <p:extLst>
      <p:ext uri="{BB962C8B-B14F-4D97-AF65-F5344CB8AC3E}">
        <p14:creationId xmlns:p14="http://schemas.microsoft.com/office/powerpoint/2010/main" val="7486860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0E09DE-9DD0-4500-8E44-FA2D31A85CD4}" type="datetimeFigureOut">
              <a:rPr lang="ar-KW" smtClean="0">
                <a:solidFill>
                  <a:prstClr val="black">
                    <a:tint val="75000"/>
                  </a:prstClr>
                </a:solidFill>
              </a:rPr>
              <a:pPr/>
              <a:t>08/06/1435</a:t>
            </a:fld>
            <a:endParaRPr lang="ar-KW">
              <a:solidFill>
                <a:prstClr val="black">
                  <a:tint val="75000"/>
                </a:prstClr>
              </a:solidFill>
            </a:endParaRPr>
          </a:p>
        </p:txBody>
      </p:sp>
      <p:sp>
        <p:nvSpPr>
          <p:cNvPr id="8" name="Footer Placeholder 7"/>
          <p:cNvSpPr>
            <a:spLocks noGrp="1"/>
          </p:cNvSpPr>
          <p:nvPr>
            <p:ph type="ftr" sz="quarter" idx="11"/>
          </p:nvPr>
        </p:nvSpPr>
        <p:spPr/>
        <p:txBody>
          <a:bodyPr/>
          <a:lstStyle/>
          <a:p>
            <a:endParaRPr lang="ar-KW">
              <a:solidFill>
                <a:prstClr val="black">
                  <a:tint val="75000"/>
                </a:prstClr>
              </a:solidFill>
            </a:endParaRPr>
          </a:p>
        </p:txBody>
      </p:sp>
      <p:sp>
        <p:nvSpPr>
          <p:cNvPr id="9" name="Slide Number Placeholder 8"/>
          <p:cNvSpPr>
            <a:spLocks noGrp="1"/>
          </p:cNvSpPr>
          <p:nvPr>
            <p:ph type="sldNum" sz="quarter" idx="12"/>
          </p:nvPr>
        </p:nvSpPr>
        <p:spPr/>
        <p:txBody>
          <a:bodyPr/>
          <a:lstStyle/>
          <a:p>
            <a:fld id="{1DFE0697-F8A3-446C-BDCB-6943F6D1D40C}" type="slidenum">
              <a:rPr lang="ar-KW" smtClean="0">
                <a:solidFill>
                  <a:srgbClr val="90C226"/>
                </a:solidFill>
              </a:rPr>
              <a:pPr/>
              <a:t>‹#›</a:t>
            </a:fld>
            <a:endParaRPr lang="ar-KW">
              <a:solidFill>
                <a:srgbClr val="90C226"/>
              </a:solidFill>
            </a:endParaRPr>
          </a:p>
        </p:txBody>
      </p:sp>
    </p:spTree>
    <p:extLst>
      <p:ext uri="{BB962C8B-B14F-4D97-AF65-F5344CB8AC3E}">
        <p14:creationId xmlns:p14="http://schemas.microsoft.com/office/powerpoint/2010/main" val="39930013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0E09DE-9DD0-4500-8E44-FA2D31A85CD4}" type="datetimeFigureOut">
              <a:rPr lang="ar-KW" smtClean="0">
                <a:solidFill>
                  <a:prstClr val="black">
                    <a:tint val="75000"/>
                  </a:prstClr>
                </a:solidFill>
              </a:rPr>
              <a:pPr/>
              <a:t>08/06/1435</a:t>
            </a:fld>
            <a:endParaRPr lang="ar-KW">
              <a:solidFill>
                <a:prstClr val="black">
                  <a:tint val="75000"/>
                </a:prstClr>
              </a:solidFill>
            </a:endParaRPr>
          </a:p>
        </p:txBody>
      </p:sp>
      <p:sp>
        <p:nvSpPr>
          <p:cNvPr id="4" name="Footer Placeholder 3"/>
          <p:cNvSpPr>
            <a:spLocks noGrp="1"/>
          </p:cNvSpPr>
          <p:nvPr>
            <p:ph type="ftr" sz="quarter" idx="11"/>
          </p:nvPr>
        </p:nvSpPr>
        <p:spPr/>
        <p:txBody>
          <a:bodyPr/>
          <a:lstStyle/>
          <a:p>
            <a:endParaRPr lang="ar-KW">
              <a:solidFill>
                <a:prstClr val="black">
                  <a:tint val="75000"/>
                </a:prstClr>
              </a:solidFill>
            </a:endParaRPr>
          </a:p>
        </p:txBody>
      </p:sp>
      <p:sp>
        <p:nvSpPr>
          <p:cNvPr id="5" name="Slide Number Placeholder 4"/>
          <p:cNvSpPr>
            <a:spLocks noGrp="1"/>
          </p:cNvSpPr>
          <p:nvPr>
            <p:ph type="sldNum" sz="quarter" idx="12"/>
          </p:nvPr>
        </p:nvSpPr>
        <p:spPr/>
        <p:txBody>
          <a:bodyPr/>
          <a:lstStyle/>
          <a:p>
            <a:fld id="{1DFE0697-F8A3-446C-BDCB-6943F6D1D40C}" type="slidenum">
              <a:rPr lang="ar-KW" smtClean="0">
                <a:solidFill>
                  <a:srgbClr val="90C226"/>
                </a:solidFill>
              </a:rPr>
              <a:pPr/>
              <a:t>‹#›</a:t>
            </a:fld>
            <a:endParaRPr lang="ar-KW">
              <a:solidFill>
                <a:srgbClr val="90C226"/>
              </a:solidFill>
            </a:endParaRPr>
          </a:p>
        </p:txBody>
      </p:sp>
    </p:spTree>
    <p:extLst>
      <p:ext uri="{BB962C8B-B14F-4D97-AF65-F5344CB8AC3E}">
        <p14:creationId xmlns:p14="http://schemas.microsoft.com/office/powerpoint/2010/main" val="40995429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E09DE-9DD0-4500-8E44-FA2D31A85CD4}" type="datetimeFigureOut">
              <a:rPr lang="ar-KW" smtClean="0">
                <a:solidFill>
                  <a:prstClr val="black">
                    <a:tint val="75000"/>
                  </a:prstClr>
                </a:solidFill>
              </a:rPr>
              <a:pPr/>
              <a:t>08/06/1435</a:t>
            </a:fld>
            <a:endParaRPr lang="ar-KW">
              <a:solidFill>
                <a:prstClr val="black">
                  <a:tint val="75000"/>
                </a:prstClr>
              </a:solidFill>
            </a:endParaRPr>
          </a:p>
        </p:txBody>
      </p:sp>
      <p:sp>
        <p:nvSpPr>
          <p:cNvPr id="3" name="Footer Placeholder 2"/>
          <p:cNvSpPr>
            <a:spLocks noGrp="1"/>
          </p:cNvSpPr>
          <p:nvPr>
            <p:ph type="ftr" sz="quarter" idx="11"/>
          </p:nvPr>
        </p:nvSpPr>
        <p:spPr/>
        <p:txBody>
          <a:bodyPr/>
          <a:lstStyle/>
          <a:p>
            <a:endParaRPr lang="ar-KW">
              <a:solidFill>
                <a:prstClr val="black">
                  <a:tint val="75000"/>
                </a:prstClr>
              </a:solidFill>
            </a:endParaRPr>
          </a:p>
        </p:txBody>
      </p:sp>
      <p:sp>
        <p:nvSpPr>
          <p:cNvPr id="4" name="Slide Number Placeholder 3"/>
          <p:cNvSpPr>
            <a:spLocks noGrp="1"/>
          </p:cNvSpPr>
          <p:nvPr>
            <p:ph type="sldNum" sz="quarter" idx="12"/>
          </p:nvPr>
        </p:nvSpPr>
        <p:spPr/>
        <p:txBody>
          <a:bodyPr/>
          <a:lstStyle/>
          <a:p>
            <a:fld id="{1DFE0697-F8A3-446C-BDCB-6943F6D1D40C}" type="slidenum">
              <a:rPr lang="ar-KW" smtClean="0">
                <a:solidFill>
                  <a:srgbClr val="90C226"/>
                </a:solidFill>
              </a:rPr>
              <a:pPr/>
              <a:t>‹#›</a:t>
            </a:fld>
            <a:endParaRPr lang="ar-KW">
              <a:solidFill>
                <a:srgbClr val="90C226"/>
              </a:solidFill>
            </a:endParaRPr>
          </a:p>
        </p:txBody>
      </p:sp>
    </p:spTree>
    <p:extLst>
      <p:ext uri="{BB962C8B-B14F-4D97-AF65-F5344CB8AC3E}">
        <p14:creationId xmlns:p14="http://schemas.microsoft.com/office/powerpoint/2010/main" val="29002634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09DE-9DD0-4500-8E44-FA2D31A85CD4}" type="datetimeFigureOut">
              <a:rPr lang="ar-KW" smtClean="0">
                <a:solidFill>
                  <a:prstClr val="black">
                    <a:tint val="75000"/>
                  </a:prstClr>
                </a:solidFill>
              </a:rPr>
              <a:pPr/>
              <a:t>08/06/1435</a:t>
            </a:fld>
            <a:endParaRPr lang="ar-KW">
              <a:solidFill>
                <a:prstClr val="black">
                  <a:tint val="75000"/>
                </a:prstClr>
              </a:solidFill>
            </a:endParaRPr>
          </a:p>
        </p:txBody>
      </p:sp>
      <p:sp>
        <p:nvSpPr>
          <p:cNvPr id="6" name="Footer Placeholder 5"/>
          <p:cNvSpPr>
            <a:spLocks noGrp="1"/>
          </p:cNvSpPr>
          <p:nvPr>
            <p:ph type="ftr" sz="quarter" idx="11"/>
          </p:nvPr>
        </p:nvSpPr>
        <p:spPr/>
        <p:txBody>
          <a:bodyPr/>
          <a:lstStyle/>
          <a:p>
            <a:endParaRPr lang="ar-KW">
              <a:solidFill>
                <a:prstClr val="black">
                  <a:tint val="75000"/>
                </a:prstClr>
              </a:solidFill>
            </a:endParaRPr>
          </a:p>
        </p:txBody>
      </p:sp>
      <p:sp>
        <p:nvSpPr>
          <p:cNvPr id="7" name="Slide Number Placeholder 6"/>
          <p:cNvSpPr>
            <a:spLocks noGrp="1"/>
          </p:cNvSpPr>
          <p:nvPr>
            <p:ph type="sldNum" sz="quarter" idx="12"/>
          </p:nvPr>
        </p:nvSpPr>
        <p:spPr/>
        <p:txBody>
          <a:bodyPr/>
          <a:lstStyle/>
          <a:p>
            <a:fld id="{1DFE0697-F8A3-446C-BDCB-6943F6D1D40C}" type="slidenum">
              <a:rPr lang="ar-KW" smtClean="0">
                <a:solidFill>
                  <a:srgbClr val="90C226"/>
                </a:solidFill>
              </a:rPr>
              <a:pPr/>
              <a:t>‹#›</a:t>
            </a:fld>
            <a:endParaRPr lang="ar-KW">
              <a:solidFill>
                <a:srgbClr val="90C226"/>
              </a:solidFill>
            </a:endParaRPr>
          </a:p>
        </p:txBody>
      </p:sp>
    </p:spTree>
    <p:extLst>
      <p:ext uri="{BB962C8B-B14F-4D97-AF65-F5344CB8AC3E}">
        <p14:creationId xmlns:p14="http://schemas.microsoft.com/office/powerpoint/2010/main" val="34277964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E09DE-9DD0-4500-8E44-FA2D31A85CD4}" type="datetimeFigureOut">
              <a:rPr lang="ar-KW" smtClean="0">
                <a:solidFill>
                  <a:prstClr val="black">
                    <a:tint val="75000"/>
                  </a:prstClr>
                </a:solidFill>
              </a:rPr>
              <a:pPr/>
              <a:t>08/06/1435</a:t>
            </a:fld>
            <a:endParaRPr lang="ar-KW">
              <a:solidFill>
                <a:prstClr val="black">
                  <a:tint val="75000"/>
                </a:prstClr>
              </a:solidFill>
            </a:endParaRPr>
          </a:p>
        </p:txBody>
      </p:sp>
      <p:sp>
        <p:nvSpPr>
          <p:cNvPr id="6" name="Footer Placeholder 5"/>
          <p:cNvSpPr>
            <a:spLocks noGrp="1"/>
          </p:cNvSpPr>
          <p:nvPr>
            <p:ph type="ftr" sz="quarter" idx="11"/>
          </p:nvPr>
        </p:nvSpPr>
        <p:spPr/>
        <p:txBody>
          <a:bodyPr/>
          <a:lstStyle/>
          <a:p>
            <a:endParaRPr lang="ar-KW">
              <a:solidFill>
                <a:prstClr val="black">
                  <a:tint val="75000"/>
                </a:prstClr>
              </a:solidFill>
            </a:endParaRPr>
          </a:p>
        </p:txBody>
      </p:sp>
      <p:sp>
        <p:nvSpPr>
          <p:cNvPr id="7" name="Slide Number Placeholder 6"/>
          <p:cNvSpPr>
            <a:spLocks noGrp="1"/>
          </p:cNvSpPr>
          <p:nvPr>
            <p:ph type="sldNum" sz="quarter" idx="12"/>
          </p:nvPr>
        </p:nvSpPr>
        <p:spPr/>
        <p:txBody>
          <a:bodyPr/>
          <a:lstStyle/>
          <a:p>
            <a:fld id="{1DFE0697-F8A3-446C-BDCB-6943F6D1D40C}" type="slidenum">
              <a:rPr lang="ar-KW" smtClean="0">
                <a:solidFill>
                  <a:srgbClr val="90C226"/>
                </a:solidFill>
              </a:rPr>
              <a:pPr/>
              <a:t>‹#›</a:t>
            </a:fld>
            <a:endParaRPr lang="ar-KW">
              <a:solidFill>
                <a:srgbClr val="90C226"/>
              </a:solidFill>
            </a:endParaRPr>
          </a:p>
        </p:txBody>
      </p:sp>
    </p:spTree>
    <p:extLst>
      <p:ext uri="{BB962C8B-B14F-4D97-AF65-F5344CB8AC3E}">
        <p14:creationId xmlns:p14="http://schemas.microsoft.com/office/powerpoint/2010/main" val="41421773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0E09DE-9DD0-4500-8E44-FA2D31A85CD4}" type="datetimeFigureOut">
              <a:rPr lang="ar-KW" smtClean="0">
                <a:solidFill>
                  <a:prstClr val="black">
                    <a:tint val="75000"/>
                  </a:prstClr>
                </a:solidFill>
              </a:rPr>
              <a:pPr/>
              <a:t>08/06/1435</a:t>
            </a:fld>
            <a:endParaRPr lang="ar-KW">
              <a:solidFill>
                <a:prstClr val="black">
                  <a:tint val="75000"/>
                </a:prstClr>
              </a:solidFill>
            </a:endParaRPr>
          </a:p>
        </p:txBody>
      </p:sp>
      <p:sp>
        <p:nvSpPr>
          <p:cNvPr id="5" name="Footer Placeholder 4"/>
          <p:cNvSpPr>
            <a:spLocks noGrp="1"/>
          </p:cNvSpPr>
          <p:nvPr>
            <p:ph type="ftr" sz="quarter" idx="11"/>
          </p:nvPr>
        </p:nvSpPr>
        <p:spPr/>
        <p:txBody>
          <a:bodyPr/>
          <a:lstStyle/>
          <a:p>
            <a:endParaRPr lang="ar-KW">
              <a:solidFill>
                <a:prstClr val="black">
                  <a:tint val="75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srgbClr val="90C226"/>
                </a:solidFill>
              </a:rPr>
              <a:pPr/>
              <a:t>‹#›</a:t>
            </a:fld>
            <a:endParaRPr lang="ar-KW">
              <a:solidFill>
                <a:srgbClr val="90C226"/>
              </a:solidFill>
            </a:endParaRPr>
          </a:p>
        </p:txBody>
      </p:sp>
    </p:spTree>
    <p:extLst>
      <p:ext uri="{BB962C8B-B14F-4D97-AF65-F5344CB8AC3E}">
        <p14:creationId xmlns:p14="http://schemas.microsoft.com/office/powerpoint/2010/main" val="1825671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KW"/>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KW"/>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A687DD-76A1-4779-91C1-0124234093E7}" type="datetimeFigureOut">
              <a:rPr lang="ar-KW" smtClean="0"/>
              <a:t>08/06/1435</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26FCBE2B-3CF4-419E-9BCF-02B83ED21466}" type="slidenum">
              <a:rPr lang="ar-KW" smtClean="0"/>
              <a:t>‹#›</a:t>
            </a:fld>
            <a:endParaRPr lang="ar-KW"/>
          </a:p>
        </p:txBody>
      </p:sp>
    </p:spTree>
    <p:extLst>
      <p:ext uri="{BB962C8B-B14F-4D97-AF65-F5344CB8AC3E}">
        <p14:creationId xmlns:p14="http://schemas.microsoft.com/office/powerpoint/2010/main" val="39735529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0E09DE-9DD0-4500-8E44-FA2D31A85CD4}" type="datetimeFigureOut">
              <a:rPr lang="ar-KW" smtClean="0">
                <a:solidFill>
                  <a:prstClr val="black">
                    <a:tint val="75000"/>
                  </a:prstClr>
                </a:solidFill>
              </a:rPr>
              <a:pPr/>
              <a:t>08/06/1435</a:t>
            </a:fld>
            <a:endParaRPr lang="ar-KW">
              <a:solidFill>
                <a:prstClr val="black">
                  <a:tint val="75000"/>
                </a:prstClr>
              </a:solidFill>
            </a:endParaRPr>
          </a:p>
        </p:txBody>
      </p:sp>
      <p:sp>
        <p:nvSpPr>
          <p:cNvPr id="5" name="Footer Placeholder 4"/>
          <p:cNvSpPr>
            <a:spLocks noGrp="1"/>
          </p:cNvSpPr>
          <p:nvPr>
            <p:ph type="ftr" sz="quarter" idx="11"/>
          </p:nvPr>
        </p:nvSpPr>
        <p:spPr/>
        <p:txBody>
          <a:bodyPr/>
          <a:lstStyle/>
          <a:p>
            <a:endParaRPr lang="ar-KW">
              <a:solidFill>
                <a:prstClr val="black">
                  <a:tint val="75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srgbClr val="90C226"/>
                </a:solidFill>
              </a:rPr>
              <a:pPr/>
              <a:t>‹#›</a:t>
            </a:fld>
            <a:endParaRPr lang="ar-KW">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994772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0E09DE-9DD0-4500-8E44-FA2D31A85CD4}" type="datetimeFigureOut">
              <a:rPr lang="ar-KW" smtClean="0">
                <a:solidFill>
                  <a:prstClr val="black">
                    <a:tint val="75000"/>
                  </a:prstClr>
                </a:solidFill>
              </a:rPr>
              <a:pPr/>
              <a:t>08/06/1435</a:t>
            </a:fld>
            <a:endParaRPr lang="ar-KW">
              <a:solidFill>
                <a:prstClr val="black">
                  <a:tint val="75000"/>
                </a:prstClr>
              </a:solidFill>
            </a:endParaRPr>
          </a:p>
        </p:txBody>
      </p:sp>
      <p:sp>
        <p:nvSpPr>
          <p:cNvPr id="5" name="Footer Placeholder 4"/>
          <p:cNvSpPr>
            <a:spLocks noGrp="1"/>
          </p:cNvSpPr>
          <p:nvPr>
            <p:ph type="ftr" sz="quarter" idx="11"/>
          </p:nvPr>
        </p:nvSpPr>
        <p:spPr/>
        <p:txBody>
          <a:bodyPr/>
          <a:lstStyle/>
          <a:p>
            <a:endParaRPr lang="ar-KW">
              <a:solidFill>
                <a:prstClr val="black">
                  <a:tint val="75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srgbClr val="90C226"/>
                </a:solidFill>
              </a:rPr>
              <a:pPr/>
              <a:t>‹#›</a:t>
            </a:fld>
            <a:endParaRPr lang="ar-KW">
              <a:solidFill>
                <a:srgbClr val="90C226"/>
              </a:solidFill>
            </a:endParaRPr>
          </a:p>
        </p:txBody>
      </p:sp>
    </p:spTree>
    <p:extLst>
      <p:ext uri="{BB962C8B-B14F-4D97-AF65-F5344CB8AC3E}">
        <p14:creationId xmlns:p14="http://schemas.microsoft.com/office/powerpoint/2010/main" val="13973499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0E09DE-9DD0-4500-8E44-FA2D31A85CD4}" type="datetimeFigureOut">
              <a:rPr lang="ar-KW" smtClean="0">
                <a:solidFill>
                  <a:prstClr val="black">
                    <a:tint val="75000"/>
                  </a:prstClr>
                </a:solidFill>
              </a:rPr>
              <a:pPr/>
              <a:t>08/06/1435</a:t>
            </a:fld>
            <a:endParaRPr lang="ar-KW">
              <a:solidFill>
                <a:prstClr val="black">
                  <a:tint val="75000"/>
                </a:prstClr>
              </a:solidFill>
            </a:endParaRPr>
          </a:p>
        </p:txBody>
      </p:sp>
      <p:sp>
        <p:nvSpPr>
          <p:cNvPr id="5" name="Footer Placeholder 4"/>
          <p:cNvSpPr>
            <a:spLocks noGrp="1"/>
          </p:cNvSpPr>
          <p:nvPr>
            <p:ph type="ftr" sz="quarter" idx="11"/>
          </p:nvPr>
        </p:nvSpPr>
        <p:spPr/>
        <p:txBody>
          <a:bodyPr/>
          <a:lstStyle/>
          <a:p>
            <a:endParaRPr lang="ar-KW">
              <a:solidFill>
                <a:prstClr val="black">
                  <a:tint val="75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srgbClr val="90C226"/>
                </a:solidFill>
              </a:rPr>
              <a:pPr/>
              <a:t>‹#›</a:t>
            </a:fld>
            <a:endParaRPr lang="ar-KW">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3288028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0E09DE-9DD0-4500-8E44-FA2D31A85CD4}" type="datetimeFigureOut">
              <a:rPr lang="ar-KW" smtClean="0">
                <a:solidFill>
                  <a:prstClr val="black">
                    <a:tint val="75000"/>
                  </a:prstClr>
                </a:solidFill>
              </a:rPr>
              <a:pPr/>
              <a:t>08/06/1435</a:t>
            </a:fld>
            <a:endParaRPr lang="ar-KW">
              <a:solidFill>
                <a:prstClr val="black">
                  <a:tint val="75000"/>
                </a:prstClr>
              </a:solidFill>
            </a:endParaRPr>
          </a:p>
        </p:txBody>
      </p:sp>
      <p:sp>
        <p:nvSpPr>
          <p:cNvPr id="5" name="Footer Placeholder 4"/>
          <p:cNvSpPr>
            <a:spLocks noGrp="1"/>
          </p:cNvSpPr>
          <p:nvPr>
            <p:ph type="ftr" sz="quarter" idx="11"/>
          </p:nvPr>
        </p:nvSpPr>
        <p:spPr/>
        <p:txBody>
          <a:bodyPr/>
          <a:lstStyle/>
          <a:p>
            <a:endParaRPr lang="ar-KW">
              <a:solidFill>
                <a:prstClr val="black">
                  <a:tint val="75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srgbClr val="90C226"/>
                </a:solidFill>
              </a:rPr>
              <a:pPr/>
              <a:t>‹#›</a:t>
            </a:fld>
            <a:endParaRPr lang="ar-KW">
              <a:solidFill>
                <a:srgbClr val="90C226"/>
              </a:solidFill>
            </a:endParaRPr>
          </a:p>
        </p:txBody>
      </p:sp>
    </p:spTree>
    <p:extLst>
      <p:ext uri="{BB962C8B-B14F-4D97-AF65-F5344CB8AC3E}">
        <p14:creationId xmlns:p14="http://schemas.microsoft.com/office/powerpoint/2010/main" val="29876712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E09DE-9DD0-4500-8E44-FA2D31A85CD4}" type="datetimeFigureOut">
              <a:rPr lang="ar-KW" smtClean="0">
                <a:solidFill>
                  <a:prstClr val="black">
                    <a:tint val="75000"/>
                  </a:prstClr>
                </a:solidFill>
              </a:rPr>
              <a:pPr/>
              <a:t>08/06/1435</a:t>
            </a:fld>
            <a:endParaRPr lang="ar-KW">
              <a:solidFill>
                <a:prstClr val="black">
                  <a:tint val="75000"/>
                </a:prstClr>
              </a:solidFill>
            </a:endParaRPr>
          </a:p>
        </p:txBody>
      </p:sp>
      <p:sp>
        <p:nvSpPr>
          <p:cNvPr id="5" name="Footer Placeholder 4"/>
          <p:cNvSpPr>
            <a:spLocks noGrp="1"/>
          </p:cNvSpPr>
          <p:nvPr>
            <p:ph type="ftr" sz="quarter" idx="11"/>
          </p:nvPr>
        </p:nvSpPr>
        <p:spPr/>
        <p:txBody>
          <a:bodyPr/>
          <a:lstStyle/>
          <a:p>
            <a:endParaRPr lang="ar-KW">
              <a:solidFill>
                <a:prstClr val="black">
                  <a:tint val="75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srgbClr val="90C226"/>
                </a:solidFill>
              </a:rPr>
              <a:pPr/>
              <a:t>‹#›</a:t>
            </a:fld>
            <a:endParaRPr lang="ar-KW">
              <a:solidFill>
                <a:srgbClr val="90C226"/>
              </a:solidFill>
            </a:endParaRPr>
          </a:p>
        </p:txBody>
      </p:sp>
    </p:spTree>
    <p:extLst>
      <p:ext uri="{BB962C8B-B14F-4D97-AF65-F5344CB8AC3E}">
        <p14:creationId xmlns:p14="http://schemas.microsoft.com/office/powerpoint/2010/main" val="3048366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E09DE-9DD0-4500-8E44-FA2D31A85CD4}" type="datetimeFigureOut">
              <a:rPr lang="ar-KW" smtClean="0">
                <a:solidFill>
                  <a:prstClr val="black">
                    <a:tint val="75000"/>
                  </a:prstClr>
                </a:solidFill>
              </a:rPr>
              <a:pPr/>
              <a:t>08/06/1435</a:t>
            </a:fld>
            <a:endParaRPr lang="ar-KW">
              <a:solidFill>
                <a:prstClr val="black">
                  <a:tint val="75000"/>
                </a:prstClr>
              </a:solidFill>
            </a:endParaRPr>
          </a:p>
        </p:txBody>
      </p:sp>
      <p:sp>
        <p:nvSpPr>
          <p:cNvPr id="5" name="Footer Placeholder 4"/>
          <p:cNvSpPr>
            <a:spLocks noGrp="1"/>
          </p:cNvSpPr>
          <p:nvPr>
            <p:ph type="ftr" sz="quarter" idx="11"/>
          </p:nvPr>
        </p:nvSpPr>
        <p:spPr/>
        <p:txBody>
          <a:bodyPr/>
          <a:lstStyle/>
          <a:p>
            <a:endParaRPr lang="ar-KW">
              <a:solidFill>
                <a:prstClr val="black">
                  <a:tint val="75000"/>
                </a:prstClr>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solidFill>
                  <a:srgbClr val="90C226"/>
                </a:solidFill>
              </a:rPr>
              <a:pPr/>
              <a:t>‹#›</a:t>
            </a:fld>
            <a:endParaRPr lang="ar-KW">
              <a:solidFill>
                <a:srgbClr val="90C226"/>
              </a:solidFill>
            </a:endParaRPr>
          </a:p>
        </p:txBody>
      </p:sp>
    </p:spTree>
    <p:extLst>
      <p:ext uri="{BB962C8B-B14F-4D97-AF65-F5344CB8AC3E}">
        <p14:creationId xmlns:p14="http://schemas.microsoft.com/office/powerpoint/2010/main" val="3549345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0E09DE-9DD0-4500-8E44-FA2D31A85CD4}" type="datetimeFigureOut">
              <a:rPr lang="ar-KW" smtClean="0">
                <a:solidFill>
                  <a:srgbClr val="696464"/>
                </a:solidFill>
              </a:rPr>
              <a:pPr/>
              <a:t>08/06/1435</a:t>
            </a:fld>
            <a:endParaRPr lang="ar-KW">
              <a:solidFill>
                <a:srgbClr val="696464"/>
              </a:solidFill>
            </a:endParaRPr>
          </a:p>
        </p:txBody>
      </p:sp>
      <p:sp>
        <p:nvSpPr>
          <p:cNvPr id="5" name="Footer Placeholder 4"/>
          <p:cNvSpPr>
            <a:spLocks noGrp="1"/>
          </p:cNvSpPr>
          <p:nvPr>
            <p:ph type="ftr" sz="quarter" idx="11"/>
          </p:nvPr>
        </p:nvSpPr>
        <p:spPr/>
        <p:txBody>
          <a:bodyPr/>
          <a:lstStyle/>
          <a:p>
            <a:endParaRPr lang="ar-KW">
              <a:solidFill>
                <a:srgbClr val="696464"/>
              </a:solidFill>
            </a:endParaRP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DFE0697-F8A3-446C-BDCB-6943F6D1D40C}" type="slidenum">
              <a:rPr lang="ar-KW" smtClean="0"/>
              <a:pPr/>
              <a:t>‹#›</a:t>
            </a:fld>
            <a:endParaRPr lang="ar-KW"/>
          </a:p>
        </p:txBody>
      </p:sp>
    </p:spTree>
    <p:extLst>
      <p:ext uri="{BB962C8B-B14F-4D97-AF65-F5344CB8AC3E}">
        <p14:creationId xmlns:p14="http://schemas.microsoft.com/office/powerpoint/2010/main" val="30776327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E09DE-9DD0-4500-8E44-FA2D31A85CD4}" type="datetimeFigureOut">
              <a:rPr lang="ar-KW" smtClean="0">
                <a:solidFill>
                  <a:srgbClr val="696464"/>
                </a:solidFill>
              </a:rPr>
              <a:pPr/>
              <a:t>08/06/1435</a:t>
            </a:fld>
            <a:endParaRPr lang="ar-KW">
              <a:solidFill>
                <a:srgbClr val="696464"/>
              </a:solidFill>
            </a:endParaRPr>
          </a:p>
        </p:txBody>
      </p:sp>
      <p:sp>
        <p:nvSpPr>
          <p:cNvPr id="5" name="Footer Placeholder 4"/>
          <p:cNvSpPr>
            <a:spLocks noGrp="1"/>
          </p:cNvSpPr>
          <p:nvPr>
            <p:ph type="ftr" sz="quarter" idx="11"/>
          </p:nvPr>
        </p:nvSpPr>
        <p:spPr/>
        <p:txBody>
          <a:bodyPr/>
          <a:lstStyle/>
          <a:p>
            <a:endParaRPr lang="ar-KW">
              <a:solidFill>
                <a:srgbClr val="696464"/>
              </a:solidFill>
            </a:endParaRPr>
          </a:p>
        </p:txBody>
      </p:sp>
      <p:sp>
        <p:nvSpPr>
          <p:cNvPr id="6" name="Slide Number Placeholder 5"/>
          <p:cNvSpPr>
            <a:spLocks noGrp="1"/>
          </p:cNvSpPr>
          <p:nvPr>
            <p:ph type="sldNum" sz="quarter" idx="12"/>
          </p:nvPr>
        </p:nvSpPr>
        <p:spPr/>
        <p:txBody>
          <a:bodyPr/>
          <a:lstStyle/>
          <a:p>
            <a:fld id="{1DFE0697-F8A3-446C-BDCB-6943F6D1D40C}" type="slidenum">
              <a:rPr lang="ar-KW" smtClean="0"/>
              <a:pPr/>
              <a:t>‹#›</a:t>
            </a:fld>
            <a:endParaRPr lang="ar-KW"/>
          </a:p>
        </p:txBody>
      </p:sp>
    </p:spTree>
    <p:extLst>
      <p:ext uri="{BB962C8B-B14F-4D97-AF65-F5344CB8AC3E}">
        <p14:creationId xmlns:p14="http://schemas.microsoft.com/office/powerpoint/2010/main" val="28413079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200E09DE-9DD0-4500-8E44-FA2D31A85CD4}" type="datetimeFigureOut">
              <a:rPr lang="ar-KW" smtClean="0">
                <a:solidFill>
                  <a:srgbClr val="696464"/>
                </a:solidFill>
              </a:rPr>
              <a:pPr/>
              <a:t>08/06/1435</a:t>
            </a:fld>
            <a:endParaRPr lang="ar-KW">
              <a:solidFill>
                <a:srgbClr val="696464"/>
              </a:solidFill>
            </a:endParaRPr>
          </a:p>
        </p:txBody>
      </p:sp>
      <p:sp>
        <p:nvSpPr>
          <p:cNvPr id="5" name="Footer Placeholder 4"/>
          <p:cNvSpPr>
            <a:spLocks noGrp="1"/>
          </p:cNvSpPr>
          <p:nvPr>
            <p:ph type="ftr" sz="quarter" idx="11"/>
          </p:nvPr>
        </p:nvSpPr>
        <p:spPr>
          <a:xfrm>
            <a:off x="2182708" y="6272784"/>
            <a:ext cx="6327648" cy="365125"/>
          </a:xfrm>
        </p:spPr>
        <p:txBody>
          <a:bodyPr/>
          <a:lstStyle/>
          <a:p>
            <a:endParaRPr lang="ar-KW">
              <a:solidFill>
                <a:srgbClr val="696464"/>
              </a:solidFill>
            </a:endParaRP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DFE0697-F8A3-446C-BDCB-6943F6D1D40C}" type="slidenum">
              <a:rPr lang="ar-KW" smtClean="0"/>
              <a:pPr/>
              <a:t>‹#›</a:t>
            </a:fld>
            <a:endParaRPr lang="ar-KW"/>
          </a:p>
        </p:txBody>
      </p:sp>
    </p:spTree>
    <p:extLst>
      <p:ext uri="{BB962C8B-B14F-4D97-AF65-F5344CB8AC3E}">
        <p14:creationId xmlns:p14="http://schemas.microsoft.com/office/powerpoint/2010/main" val="27609775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0E09DE-9DD0-4500-8E44-FA2D31A85CD4}" type="datetimeFigureOut">
              <a:rPr lang="ar-KW" smtClean="0">
                <a:solidFill>
                  <a:srgbClr val="696464"/>
                </a:solidFill>
              </a:rPr>
              <a:pPr/>
              <a:t>08/06/1435</a:t>
            </a:fld>
            <a:endParaRPr lang="ar-KW">
              <a:solidFill>
                <a:srgbClr val="696464"/>
              </a:solidFill>
            </a:endParaRPr>
          </a:p>
        </p:txBody>
      </p:sp>
      <p:sp>
        <p:nvSpPr>
          <p:cNvPr id="6" name="Footer Placeholder 5"/>
          <p:cNvSpPr>
            <a:spLocks noGrp="1"/>
          </p:cNvSpPr>
          <p:nvPr>
            <p:ph type="ftr" sz="quarter" idx="11"/>
          </p:nvPr>
        </p:nvSpPr>
        <p:spPr/>
        <p:txBody>
          <a:bodyPr/>
          <a:lstStyle/>
          <a:p>
            <a:endParaRPr lang="ar-KW">
              <a:solidFill>
                <a:srgbClr val="696464"/>
              </a:solidFill>
            </a:endParaRPr>
          </a:p>
        </p:txBody>
      </p:sp>
      <p:sp>
        <p:nvSpPr>
          <p:cNvPr id="7" name="Slide Number Placeholder 6"/>
          <p:cNvSpPr>
            <a:spLocks noGrp="1"/>
          </p:cNvSpPr>
          <p:nvPr>
            <p:ph type="sldNum" sz="quarter" idx="12"/>
          </p:nvPr>
        </p:nvSpPr>
        <p:spPr/>
        <p:txBody>
          <a:bodyPr/>
          <a:lstStyle/>
          <a:p>
            <a:fld id="{1DFE0697-F8A3-446C-BDCB-6943F6D1D40C}" type="slidenum">
              <a:rPr lang="ar-KW" smtClean="0"/>
              <a:pPr/>
              <a:t>‹#›</a:t>
            </a:fld>
            <a:endParaRPr lang="ar-KW"/>
          </a:p>
        </p:txBody>
      </p:sp>
    </p:spTree>
    <p:extLst>
      <p:ext uri="{BB962C8B-B14F-4D97-AF65-F5344CB8AC3E}">
        <p14:creationId xmlns:p14="http://schemas.microsoft.com/office/powerpoint/2010/main" val="2832741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0.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1.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7.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6.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5.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4.jpe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21" Type="http://schemas.openxmlformats.org/officeDocument/2006/relationships/image" Target="../media/image11.png"/><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image" Target="../media/image10.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9.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image" Target="../media/image1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theme" Target="../theme/theme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4.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image" Target="../media/image15.png"/><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microsoft.com/office/2007/relationships/hdphoto" Target="../media/hdphoto1.wdp"/></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theme" Target="../theme/theme8.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19" Type="http://schemas.openxmlformats.org/officeDocument/2006/relationships/image" Target="../media/image18.png"/><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theme" Target="../theme/theme9.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19" Type="http://schemas.openxmlformats.org/officeDocument/2006/relationships/image" Target="../media/image3.jpg"/><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KW"/>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3A687DD-76A1-4779-91C1-0124234093E7}" type="datetimeFigureOut">
              <a:rPr lang="ar-KW" smtClean="0"/>
              <a:t>08/06/1435</a:t>
            </a:fld>
            <a:endParaRPr lang="ar-KW"/>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KW"/>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6FCBE2B-3CF4-419E-9BCF-02B83ED21466}" type="slidenum">
              <a:rPr lang="ar-KW" smtClean="0"/>
              <a:t>‹#›</a:t>
            </a:fld>
            <a:endParaRPr lang="ar-KW"/>
          </a:p>
        </p:txBody>
      </p:sp>
    </p:spTree>
    <p:extLst>
      <p:ext uri="{BB962C8B-B14F-4D97-AF65-F5344CB8AC3E}">
        <p14:creationId xmlns:p14="http://schemas.microsoft.com/office/powerpoint/2010/main" val="3564729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AA10FAC9-7CFF-4DEF-B600-D2E2CD22B641}" type="datetimeFigureOut">
              <a:rPr lang="en-US" smtClean="0">
                <a:solidFill>
                  <a:prstClr val="black">
                    <a:tint val="75000"/>
                  </a:prstClr>
                </a:solidFill>
              </a:rPr>
              <a:pPr rtl="0"/>
              <a:t>4/8/2014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CF3FD00-43FF-4EB7-BF48-CC6FF9D44DDF}"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172012674"/>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AA10FAC9-7CFF-4DEF-B600-D2E2CD22B641}" type="datetimeFigureOut">
              <a:rPr lang="en-US" smtClean="0">
                <a:solidFill>
                  <a:prstClr val="black">
                    <a:tint val="75000"/>
                  </a:prstClr>
                </a:solidFill>
              </a:rPr>
              <a:pPr rtl="0"/>
              <a:t>4/8/2014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CF3FD00-43FF-4EB7-BF48-CC6FF9D44DDF}"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794641550"/>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3A687DD-76A1-4779-91C1-0124234093E7}" type="datetimeFigureOut">
              <a:rPr lang="ar-KW" smtClean="0"/>
              <a:t>08/06/1435</a:t>
            </a:fld>
            <a:endParaRPr lang="ar-KW"/>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ar-KW"/>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26FCBE2B-3CF4-419E-9BCF-02B83ED21466}" type="slidenum">
              <a:rPr lang="ar-KW" smtClean="0"/>
              <a:t>‹#›</a:t>
            </a:fld>
            <a:endParaRPr lang="ar-KW"/>
          </a:p>
        </p:txBody>
      </p:sp>
    </p:spTree>
    <p:extLst>
      <p:ext uri="{BB962C8B-B14F-4D97-AF65-F5344CB8AC3E}">
        <p14:creationId xmlns:p14="http://schemas.microsoft.com/office/powerpoint/2010/main" val="354797043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914400" rtl="1"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3A687DD-76A1-4779-91C1-0124234093E7}" type="datetimeFigureOut">
              <a:rPr lang="ar-KW" smtClean="0"/>
              <a:t>08/06/1435</a:t>
            </a:fld>
            <a:endParaRPr lang="ar-KW"/>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KW"/>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6FCBE2B-3CF4-419E-9BCF-02B83ED21466}" type="slidenum">
              <a:rPr lang="ar-KW" smtClean="0"/>
              <a:t>‹#›</a:t>
            </a:fld>
            <a:endParaRPr lang="ar-KW"/>
          </a:p>
        </p:txBody>
      </p:sp>
    </p:spTree>
    <p:extLst>
      <p:ext uri="{BB962C8B-B14F-4D97-AF65-F5344CB8AC3E}">
        <p14:creationId xmlns:p14="http://schemas.microsoft.com/office/powerpoint/2010/main" val="3661572016"/>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00E09DE-9DD0-4500-8E44-FA2D31A85CD4}" type="datetimeFigureOut">
              <a:rPr lang="ar-KW" smtClean="0">
                <a:solidFill>
                  <a:srgbClr val="B31166"/>
                </a:solidFill>
              </a:rPr>
              <a:pPr/>
              <a:t>08/06/1435</a:t>
            </a:fld>
            <a:endParaRPr lang="ar-KW">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ar-KW">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DFE0697-F8A3-446C-BDCB-6943F6D1D40C}" type="slidenum">
              <a:rPr lang="ar-KW" smtClean="0">
                <a:solidFill>
                  <a:prstClr val="white"/>
                </a:solidFill>
              </a:rPr>
              <a:pPr/>
              <a:t>‹#›</a:t>
            </a:fld>
            <a:endParaRPr lang="ar-KW">
              <a:solidFill>
                <a:prstClr val="white"/>
              </a:solidFill>
            </a:endParaRPr>
          </a:p>
        </p:txBody>
      </p:sp>
    </p:spTree>
    <p:extLst>
      <p:ext uri="{BB962C8B-B14F-4D97-AF65-F5344CB8AC3E}">
        <p14:creationId xmlns:p14="http://schemas.microsoft.com/office/powerpoint/2010/main" val="376010745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00E09DE-9DD0-4500-8E44-FA2D31A85CD4}" type="datetimeFigureOut">
              <a:rPr lang="ar-KW" smtClean="0">
                <a:solidFill>
                  <a:prstClr val="white">
                    <a:tint val="75000"/>
                    <a:alpha val="60000"/>
                  </a:prstClr>
                </a:solidFill>
              </a:rPr>
              <a:pPr/>
              <a:t>08/06/1435</a:t>
            </a:fld>
            <a:endParaRPr lang="ar-KW">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KW">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1545920217"/>
      </p:ext>
    </p:extLst>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0E09DE-9DD0-4500-8E44-FA2D31A85CD4}" type="datetimeFigureOut">
              <a:rPr lang="ar-KW" smtClean="0">
                <a:solidFill>
                  <a:prstClr val="black">
                    <a:tint val="75000"/>
                  </a:prstClr>
                </a:solidFill>
              </a:rPr>
              <a:pPr/>
              <a:t>08/06/1435</a:t>
            </a:fld>
            <a:endParaRPr lang="ar-KW">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KW">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DFE0697-F8A3-446C-BDCB-6943F6D1D40C}" type="slidenum">
              <a:rPr lang="ar-KW" smtClean="0">
                <a:solidFill>
                  <a:srgbClr val="90C226"/>
                </a:solidFill>
              </a:rPr>
              <a:pPr/>
              <a:t>‹#›</a:t>
            </a:fld>
            <a:endParaRPr lang="ar-KW">
              <a:solidFill>
                <a:srgbClr val="90C226"/>
              </a:solidFill>
            </a:endParaRPr>
          </a:p>
        </p:txBody>
      </p:sp>
    </p:spTree>
    <p:extLst>
      <p:ext uri="{BB962C8B-B14F-4D97-AF65-F5344CB8AC3E}">
        <p14:creationId xmlns:p14="http://schemas.microsoft.com/office/powerpoint/2010/main" val="221399427"/>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00E09DE-9DD0-4500-8E44-FA2D31A85CD4}" type="datetimeFigureOut">
              <a:rPr lang="ar-KW" smtClean="0">
                <a:solidFill>
                  <a:srgbClr val="696464"/>
                </a:solidFill>
              </a:rPr>
              <a:pPr/>
              <a:t>08/06/1435</a:t>
            </a:fld>
            <a:endParaRPr lang="ar-KW">
              <a:solidFill>
                <a:srgbClr val="696464"/>
              </a:solidFill>
            </a:endParaRP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ar-KW">
              <a:solidFill>
                <a:srgbClr val="696464"/>
              </a:solidFill>
            </a:endParaRP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DFE0697-F8A3-446C-BDCB-6943F6D1D40C}" type="slidenum">
              <a:rPr lang="ar-KW" smtClean="0"/>
              <a:pPr/>
              <a:t>‹#›</a:t>
            </a:fld>
            <a:endParaRPr lang="ar-KW"/>
          </a:p>
        </p:txBody>
      </p:sp>
    </p:spTree>
    <p:extLst>
      <p:ext uri="{BB962C8B-B14F-4D97-AF65-F5344CB8AC3E}">
        <p14:creationId xmlns:p14="http://schemas.microsoft.com/office/powerpoint/2010/main" val="2348495455"/>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00E09DE-9DD0-4500-8E44-FA2D31A85CD4}" type="datetimeFigureOut">
              <a:rPr lang="ar-KW" smtClean="0">
                <a:solidFill>
                  <a:prstClr val="white">
                    <a:tint val="75000"/>
                  </a:prstClr>
                </a:solidFill>
              </a:rPr>
              <a:pPr/>
              <a:t>08/06/1435</a:t>
            </a:fld>
            <a:endParaRPr lang="ar-KW">
              <a:solidFill>
                <a:prstClr val="white">
                  <a:tint val="75000"/>
                </a:prstClr>
              </a:solidFill>
            </a:endParaRP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ar-KW">
              <a:solidFill>
                <a:prstClr val="white">
                  <a:tint val="75000"/>
                </a:prstClr>
              </a:solidFill>
            </a:endParaRP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FE0697-F8A3-446C-BDCB-6943F6D1D40C}" type="slidenum">
              <a:rPr lang="ar-KW" smtClean="0">
                <a:solidFill>
                  <a:prstClr val="white">
                    <a:tint val="75000"/>
                  </a:prstClr>
                </a:solidFill>
              </a:rPr>
              <a:pPr/>
              <a:t>‹#›</a:t>
            </a:fld>
            <a:endParaRPr lang="ar-KW">
              <a:solidFill>
                <a:prstClr val="white">
                  <a:tint val="75000"/>
                </a:prstClr>
              </a:solidFill>
            </a:endParaRPr>
          </a:p>
        </p:txBody>
      </p:sp>
    </p:spTree>
    <p:extLst>
      <p:ext uri="{BB962C8B-B14F-4D97-AF65-F5344CB8AC3E}">
        <p14:creationId xmlns:p14="http://schemas.microsoft.com/office/powerpoint/2010/main" val="2123988787"/>
      </p:ext>
    </p:extLst>
  </p:cSld>
  <p:clrMap bg1="dk1" tx1="lt1" bg2="dk2"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200E09DE-9DD0-4500-8E44-FA2D31A85CD4}" type="datetimeFigureOut">
              <a:rPr lang="ar-KW" smtClean="0">
                <a:solidFill>
                  <a:srgbClr val="B80E0F">
                    <a:lumMod val="50000"/>
                  </a:srgbClr>
                </a:solidFill>
              </a:rPr>
              <a:pPr/>
              <a:t>08/06/1435</a:t>
            </a:fld>
            <a:endParaRPr lang="ar-KW">
              <a:solidFill>
                <a:srgbClr val="B80E0F">
                  <a:lumMod val="50000"/>
                </a:srgbClr>
              </a:solidFill>
            </a:endParaRP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ar-KW">
              <a:solidFill>
                <a:srgbClr val="B80E0F">
                  <a:lumMod val="50000"/>
                </a:srgbClr>
              </a:solidFill>
            </a:endParaRP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1DFE0697-F8A3-446C-BDCB-6943F6D1D40C}" type="slidenum">
              <a:rPr lang="ar-KW" smtClean="0">
                <a:solidFill>
                  <a:srgbClr val="B80E0F">
                    <a:lumMod val="50000"/>
                  </a:srgbClr>
                </a:solidFill>
              </a:rPr>
              <a:pPr/>
              <a:t>‹#›</a:t>
            </a:fld>
            <a:endParaRPr lang="ar-KW">
              <a:solidFill>
                <a:srgbClr val="B80E0F">
                  <a:lumMod val="50000"/>
                </a:srgbClr>
              </a:solidFill>
            </a:endParaRPr>
          </a:p>
        </p:txBody>
      </p:sp>
    </p:spTree>
    <p:extLst>
      <p:ext uri="{BB962C8B-B14F-4D97-AF65-F5344CB8AC3E}">
        <p14:creationId xmlns:p14="http://schemas.microsoft.com/office/powerpoint/2010/main" val="1061146324"/>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4.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37.jpg"/><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8.png"/><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gif"/><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9.png"/><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41.jp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2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107.xml"/></Relationships>
</file>

<file path=ppt/slides/_rels/slide2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0.jpg"/><Relationship Id="rId1" Type="http://schemas.openxmlformats.org/officeDocument/2006/relationships/slideLayout" Target="../slideLayouts/slideLayout124.xml"/></Relationships>
</file>

<file path=ppt/slides/_rels/slide2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4.gif"/><Relationship Id="rId1" Type="http://schemas.openxmlformats.org/officeDocument/2006/relationships/slideLayout" Target="../slideLayouts/slideLayout147.xml"/><Relationship Id="rId5" Type="http://schemas.openxmlformats.org/officeDocument/2006/relationships/slide" Target="slide28.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47.jpg"/><Relationship Id="rId1" Type="http://schemas.openxmlformats.org/officeDocument/2006/relationships/slideLayout" Target="../slideLayouts/slideLayout158.xml"/><Relationship Id="rId5" Type="http://schemas.openxmlformats.org/officeDocument/2006/relationships/slide" Target="slide2.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g"/><Relationship Id="rId7" Type="http://schemas.openxmlformats.org/officeDocument/2006/relationships/slide" Target="slide33.xml"/><Relationship Id="rId2" Type="http://schemas.openxmlformats.org/officeDocument/2006/relationships/image" Target="../media/image48.gif"/><Relationship Id="rId1" Type="http://schemas.openxmlformats.org/officeDocument/2006/relationships/slideLayout" Target="../slideLayouts/slideLayout7.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3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7.xml"/><Relationship Id="rId5" Type="http://schemas.openxmlformats.org/officeDocument/2006/relationships/slide" Target="slide30.xml"/><Relationship Id="rId4" Type="http://schemas.openxmlformats.org/officeDocument/2006/relationships/image" Target="../media/image55.jpg"/></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56.jpg"/><Relationship Id="rId1" Type="http://schemas.openxmlformats.org/officeDocument/2006/relationships/slideLayout" Target="../slideLayouts/slideLayout7.xml"/><Relationship Id="rId5" Type="http://schemas.openxmlformats.org/officeDocument/2006/relationships/slide" Target="slide30.xml"/><Relationship Id="rId4" Type="http://schemas.openxmlformats.org/officeDocument/2006/relationships/slide" Target="slide35.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g"/><Relationship Id="rId7" Type="http://schemas.openxmlformats.org/officeDocument/2006/relationships/slide" Target="slide36.xml"/><Relationship Id="rId2" Type="http://schemas.openxmlformats.org/officeDocument/2006/relationships/image" Target="../media/image48.gif"/><Relationship Id="rId1" Type="http://schemas.openxmlformats.org/officeDocument/2006/relationships/slideLayout" Target="../slideLayouts/slideLayout7.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3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7.xml"/><Relationship Id="rId5" Type="http://schemas.openxmlformats.org/officeDocument/2006/relationships/slide" Target="slide33.xml"/><Relationship Id="rId4" Type="http://schemas.openxmlformats.org/officeDocument/2006/relationships/image" Target="../media/image55.jpg"/></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57.gif"/><Relationship Id="rId1" Type="http://schemas.openxmlformats.org/officeDocument/2006/relationships/slideLayout" Target="../slideLayouts/slideLayout158.xml"/><Relationship Id="rId5" Type="http://schemas.openxmlformats.org/officeDocument/2006/relationships/slide" Target="slide33.xml"/><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g"/><Relationship Id="rId7" Type="http://schemas.openxmlformats.org/officeDocument/2006/relationships/slide" Target="slide2.xml"/><Relationship Id="rId2" Type="http://schemas.openxmlformats.org/officeDocument/2006/relationships/image" Target="../media/image48.gif"/><Relationship Id="rId1" Type="http://schemas.openxmlformats.org/officeDocument/2006/relationships/slideLayout" Target="../slideLayouts/slideLayout158.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3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158.xml"/><Relationship Id="rId5" Type="http://schemas.openxmlformats.org/officeDocument/2006/relationships/slide" Target="slide36.xml"/><Relationship Id="rId4" Type="http://schemas.openxmlformats.org/officeDocument/2006/relationships/image" Target="../media/image55.jp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2.xml"/><Relationship Id="rId7" Type="http://schemas.openxmlformats.org/officeDocument/2006/relationships/image" Target="../media/image25.jpg"/><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7.gif"/><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11.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371600" y="890337"/>
            <a:ext cx="6605337" cy="646331"/>
          </a:xfrm>
          <a:prstGeom prst="rect">
            <a:avLst/>
          </a:prstGeom>
          <a:noFill/>
        </p:spPr>
        <p:txBody>
          <a:bodyPr wrap="square" rtlCol="1">
            <a:spAutoFit/>
          </a:bodyPr>
          <a:lstStyle/>
          <a:p>
            <a:endParaRPr lang="ar-KW" dirty="0">
              <a:solidFill>
                <a:prstClr val="white"/>
              </a:solidFill>
            </a:endParaRPr>
          </a:p>
          <a:p>
            <a:endParaRPr lang="ar-KW" dirty="0">
              <a:solidFill>
                <a:prstClr val="white"/>
              </a:solidFill>
            </a:endParaRPr>
          </a:p>
        </p:txBody>
      </p:sp>
      <p:sp>
        <p:nvSpPr>
          <p:cNvPr id="5" name="Rounded Rectangle 4"/>
          <p:cNvSpPr/>
          <p:nvPr/>
        </p:nvSpPr>
        <p:spPr>
          <a:xfrm>
            <a:off x="3043989" y="697832"/>
            <a:ext cx="5654842" cy="41268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solidFill>
                <a:prstClr val="white"/>
              </a:solidFill>
            </a:endParaRPr>
          </a:p>
          <a:p>
            <a:pPr algn="ctr"/>
            <a:r>
              <a:rPr lang="ar-KW" sz="2800" dirty="0" smtClean="0">
                <a:solidFill>
                  <a:prstClr val="black">
                    <a:lumMod val="95000"/>
                    <a:lumOff val="5000"/>
                  </a:prstClr>
                </a:solidFill>
              </a:rPr>
              <a:t>العنوان :</a:t>
            </a:r>
          </a:p>
          <a:p>
            <a:pPr algn="ctr"/>
            <a:r>
              <a:rPr lang="ar-KW" sz="2800" dirty="0" smtClean="0">
                <a:solidFill>
                  <a:srgbClr val="FF0000"/>
                </a:solidFill>
              </a:rPr>
              <a:t>محمد صلى الله عليه و سلم </a:t>
            </a:r>
          </a:p>
          <a:p>
            <a:pPr algn="ctr"/>
            <a:endParaRPr lang="ar-KW" sz="2800" dirty="0">
              <a:solidFill>
                <a:prstClr val="white"/>
              </a:solidFill>
            </a:endParaRPr>
          </a:p>
          <a:p>
            <a:pPr algn="ctr"/>
            <a:r>
              <a:rPr lang="ar-KW" sz="2800" dirty="0" smtClean="0">
                <a:solidFill>
                  <a:prstClr val="black">
                    <a:lumMod val="95000"/>
                    <a:lumOff val="5000"/>
                  </a:prstClr>
                </a:solidFill>
              </a:rPr>
              <a:t>إشراف الدكتورة :</a:t>
            </a:r>
          </a:p>
          <a:p>
            <a:pPr algn="ctr"/>
            <a:r>
              <a:rPr lang="ar-KW" sz="2800" dirty="0" smtClean="0">
                <a:solidFill>
                  <a:prstClr val="white"/>
                </a:solidFill>
              </a:rPr>
              <a:t> </a:t>
            </a:r>
            <a:r>
              <a:rPr lang="ar-KW" sz="2800" dirty="0" smtClean="0">
                <a:solidFill>
                  <a:srgbClr val="FF0000"/>
                </a:solidFill>
              </a:rPr>
              <a:t>وفاء المزيعل </a:t>
            </a:r>
          </a:p>
          <a:p>
            <a:pPr algn="ctr"/>
            <a:r>
              <a:rPr lang="ar-KW" sz="2800" dirty="0" smtClean="0">
                <a:solidFill>
                  <a:prstClr val="black">
                    <a:lumMod val="95000"/>
                    <a:lumOff val="5000"/>
                  </a:prstClr>
                </a:solidFill>
              </a:rPr>
              <a:t>أسماء الطالبات : </a:t>
            </a:r>
          </a:p>
          <a:p>
            <a:pPr algn="ctr"/>
            <a:r>
              <a:rPr lang="ar-KW" sz="2800" dirty="0" smtClean="0">
                <a:solidFill>
                  <a:srgbClr val="FF0000"/>
                </a:solidFill>
              </a:rPr>
              <a:t>أسيل مفرح الخيوطي</a:t>
            </a:r>
          </a:p>
          <a:p>
            <a:pPr algn="ctr"/>
            <a:r>
              <a:rPr lang="ar-KW" sz="2800" dirty="0" smtClean="0">
                <a:solidFill>
                  <a:srgbClr val="FF0000"/>
                </a:solidFill>
              </a:rPr>
              <a:t>مشاعل العازمي</a:t>
            </a:r>
          </a:p>
          <a:p>
            <a:pPr algn="ctr"/>
            <a:r>
              <a:rPr lang="ar-KW" sz="2800" dirty="0" smtClean="0">
                <a:solidFill>
                  <a:srgbClr val="FF0000"/>
                </a:solidFill>
              </a:rPr>
              <a:t>شروق الشمري</a:t>
            </a:r>
            <a:endParaRPr lang="ar-KW" sz="2800" dirty="0">
              <a:solidFill>
                <a:srgbClr val="FF0000"/>
              </a:solidFill>
            </a:endParaRPr>
          </a:p>
        </p:txBody>
      </p:sp>
    </p:spTree>
    <p:extLst>
      <p:ext uri="{BB962C8B-B14F-4D97-AF65-F5344CB8AC3E}">
        <p14:creationId xmlns:p14="http://schemas.microsoft.com/office/powerpoint/2010/main" val="204640987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3182648" y="1943100"/>
            <a:ext cx="7762009" cy="3323987"/>
          </a:xfrm>
          <a:prstGeom prst="rect">
            <a:avLst/>
          </a:prstGeom>
          <a:noFill/>
        </p:spPr>
        <p:txBody>
          <a:bodyPr wrap="square" rtlCol="0">
            <a:spAutoFit/>
          </a:bodyPr>
          <a:lstStyle/>
          <a:p>
            <a:r>
              <a:rPr lang="ar-KW" sz="3200" dirty="0">
                <a:solidFill>
                  <a:srgbClr val="FF0000"/>
                </a:solidFill>
              </a:rPr>
              <a:t>أما عبد الله والد النبي صلى الله عليه وسلم فقد اقتبس صفات أبيه واستلهم خلقه واستوحى فضائله حيث اشتهر بعزة النفس وكمال الخلق وطهارة النسب , حفظ شبابه من الرذائل فعاش بعيداً عنها في طهارة وعفة مع زوجته آمنة لينقلا ولدهما محمداً صلى الله عليه وسلم إلى الوجود البشري أطهر مولود وأنبل مخلوق</a:t>
            </a:r>
            <a:r>
              <a:rPr lang="ar-KW" dirty="0"/>
              <a:t/>
            </a:r>
            <a:br>
              <a:rPr lang="ar-KW"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93" y="2341851"/>
            <a:ext cx="2257425" cy="2028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Down Arrow 4">
            <a:hlinkClick r:id="rId4" action="ppaction://hlinksldjump"/>
          </p:cNvPr>
          <p:cNvSpPr/>
          <p:nvPr/>
        </p:nvSpPr>
        <p:spPr>
          <a:xfrm rot="5400000">
            <a:off x="878031" y="5481204"/>
            <a:ext cx="675409" cy="10598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038315"/>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6" y="0"/>
            <a:ext cx="12264735" cy="6857999"/>
          </a:xfrm>
          <a:prstGeom prst="rect">
            <a:avLst/>
          </a:prstGeom>
        </p:spPr>
      </p:pic>
      <p:sp>
        <p:nvSpPr>
          <p:cNvPr id="4" name="TextBox 3"/>
          <p:cNvSpPr txBox="1"/>
          <p:nvPr/>
        </p:nvSpPr>
        <p:spPr>
          <a:xfrm>
            <a:off x="2722418" y="1720839"/>
            <a:ext cx="4998027" cy="3416320"/>
          </a:xfrm>
          <a:prstGeom prst="rect">
            <a:avLst/>
          </a:prstGeom>
          <a:noFill/>
        </p:spPr>
        <p:txBody>
          <a:bodyPr wrap="square" rtlCol="0">
            <a:spAutoFit/>
          </a:bodyPr>
          <a:lstStyle/>
          <a:p>
            <a:r>
              <a:rPr lang="ar-KW" sz="2400" dirty="0"/>
              <a:t>و آمنه بنت وهب أم رسول الله صلى الله عليه وسلم اتسمت بحسن الخلق و رجحان العقل و حسن الصبر عاشت مع زوجها فترة من الزمن ثم تركها بعد ذلك في تجارة لأهله.</a:t>
            </a:r>
            <a:br>
              <a:rPr lang="ar-KW" sz="2400" dirty="0"/>
            </a:br>
            <a:r>
              <a:rPr lang="ar-KW" sz="2400" dirty="0"/>
              <a:t/>
            </a:r>
            <a:br>
              <a:rPr lang="ar-KW" sz="2400" dirty="0"/>
            </a:br>
            <a:r>
              <a:rPr lang="ar-KW" sz="2400" dirty="0"/>
              <a:t>وافاه الأجل المحتوم خلالها عند أخواله من بني النجار في يثرب و ترك وراءه زوجته آمنه  كانت حاملاً بالنسمة المباركة و الرحمة المهداة والنعمة المسداة للعالمين.</a:t>
            </a:r>
            <a:endParaRPr lang="en-US" sz="2400" dirty="0"/>
          </a:p>
        </p:txBody>
      </p:sp>
      <p:sp>
        <p:nvSpPr>
          <p:cNvPr id="2" name="Down Arrow 1">
            <a:hlinkClick r:id="rId3" action="ppaction://hlinksldjump"/>
          </p:cNvPr>
          <p:cNvSpPr/>
          <p:nvPr/>
        </p:nvSpPr>
        <p:spPr>
          <a:xfrm rot="5400000">
            <a:off x="581890" y="5777347"/>
            <a:ext cx="654628" cy="10287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176419"/>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37473" cy="6858000"/>
          </a:xfrm>
          <a:prstGeom prst="rect">
            <a:avLst/>
          </a:prstGeom>
        </p:spPr>
      </p:pic>
      <p:sp>
        <p:nvSpPr>
          <p:cNvPr id="3" name="Rectangle 2"/>
          <p:cNvSpPr/>
          <p:nvPr/>
        </p:nvSpPr>
        <p:spPr>
          <a:xfrm>
            <a:off x="3232675" y="1661499"/>
            <a:ext cx="5700600" cy="707886"/>
          </a:xfrm>
          <a:prstGeom prst="rect">
            <a:avLst/>
          </a:prstGeom>
        </p:spPr>
        <p:txBody>
          <a:bodyPr wrap="none">
            <a:spAutoFit/>
          </a:bodyPr>
          <a:lstStyle/>
          <a:p>
            <a:pPr>
              <a:defRPr/>
            </a:pPr>
            <a:r>
              <a:rPr lang="ar-KW" sz="4000" b="1" kern="0" dirty="0" smtClean="0">
                <a:ln w="3175" cmpd="sng">
                  <a:noFill/>
                </a:ln>
                <a:solidFill>
                  <a:prstClr val="black">
                    <a:lumMod val="85000"/>
                    <a:lumOff val="15000"/>
                  </a:prstClr>
                </a:solidFill>
                <a:latin typeface="Garamond" panose="02020404030301010803"/>
              </a:rPr>
              <a:t>مولد الرسول صلى الله عليه وسلم</a:t>
            </a:r>
            <a:endParaRPr lang="en-US" sz="4000" b="1" kern="0" dirty="0" smtClean="0">
              <a:solidFill>
                <a:sysClr val="windowText" lastClr="000000"/>
              </a:solidFill>
            </a:endParaRPr>
          </a:p>
        </p:txBody>
      </p:sp>
      <p:sp>
        <p:nvSpPr>
          <p:cNvPr id="4" name="Rectangle 3"/>
          <p:cNvSpPr/>
          <p:nvPr/>
        </p:nvSpPr>
        <p:spPr>
          <a:xfrm>
            <a:off x="2954482" y="2854358"/>
            <a:ext cx="6096000" cy="2677656"/>
          </a:xfrm>
          <a:prstGeom prst="rect">
            <a:avLst/>
          </a:prstGeom>
        </p:spPr>
        <p:txBody>
          <a:bodyPr>
            <a:spAutoFit/>
          </a:bodyPr>
          <a:lstStyle/>
          <a:p>
            <a:pPr defTabSz="457200" rtl="0">
              <a:spcBef>
                <a:spcPct val="20000"/>
              </a:spcBef>
              <a:spcAft>
                <a:spcPts val="600"/>
              </a:spcAft>
              <a:buClr>
                <a:srgbClr val="83992A"/>
              </a:buClr>
              <a:buSzPct val="115000"/>
            </a:pPr>
            <a:r>
              <a:rPr lang="ar-KW" sz="2400" dirty="0">
                <a:solidFill>
                  <a:srgbClr val="FF0066"/>
                </a:solidFill>
                <a:latin typeface="Garamond" panose="02020404030301010803"/>
                <a:cs typeface="Times New Roman" panose="02020603050405020304" pitchFamily="18" charset="0"/>
              </a:rPr>
              <a:t>ولد عليه الصلاة و السلام في يوم الاثنين الثاني عشر من شهر ربيع الأول الموافق لليوم العشرين ، وهو العام الذي كان من بركاته أن حمى الله بيته الكعبة ، من أبرهة وجيشه ، فردهم خاسرين ، و أنزل عليهم طيرا من أبابيل ، ترميهم  بحجارة من سجيل فجعلهم كعصف مأكول .وقد أخبر القران الكريم بهذا الحادث ، ونزلت فيه سورة تسمى «الفيل» ثم إن هذا العام عرف بعام «الفيل» </a:t>
            </a:r>
            <a:endParaRPr lang="en-US" sz="2400" dirty="0">
              <a:solidFill>
                <a:srgbClr val="FF0066"/>
              </a:solidFill>
              <a:latin typeface="Garamond" panose="02020404030301010803"/>
            </a:endParaRPr>
          </a:p>
        </p:txBody>
      </p:sp>
      <p:sp>
        <p:nvSpPr>
          <p:cNvPr id="5" name="Down Arrow 4">
            <a:hlinkClick r:id="rId3" action="ppaction://hlinksldjump"/>
          </p:cNvPr>
          <p:cNvSpPr/>
          <p:nvPr/>
        </p:nvSpPr>
        <p:spPr>
          <a:xfrm rot="5400000">
            <a:off x="1330036" y="4665518"/>
            <a:ext cx="1028700" cy="1537855"/>
          </a:xfrm>
          <a:prstGeom prst="downArrow">
            <a:avLst>
              <a:gd name="adj1" fmla="val 43939"/>
              <a:gd name="adj2" fmla="val 50000"/>
            </a:avLst>
          </a:prstGeom>
          <a:solidFill>
            <a:srgbClr val="DF51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4640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140527" y="1776845"/>
            <a:ext cx="8572500" cy="3544560"/>
          </a:xfrm>
          <a:prstGeom prst="rect">
            <a:avLst/>
          </a:prstGeom>
          <a:noFill/>
        </p:spPr>
        <p:txBody>
          <a:bodyPr wrap="square" rtlCol="0">
            <a:spAutoFit/>
          </a:bodyPr>
          <a:lstStyle/>
          <a:p>
            <a:pPr>
              <a:lnSpc>
                <a:spcPct val="90000"/>
              </a:lnSpc>
              <a:spcBef>
                <a:spcPts val="1000"/>
              </a:spcBef>
            </a:pPr>
            <a:r>
              <a:rPr lang="ar-KW" sz="2400" dirty="0">
                <a:solidFill>
                  <a:prstClr val="black"/>
                </a:solidFill>
              </a:rPr>
              <a:t>أطلت آمنه في وجه وليدها المضيء ، فأيقنت بما رأته فيه من بشائر الخير ، وأشرف البشر على وجهها ، وعادت الفرحة الغائبة إلى قلبها .</a:t>
            </a:r>
          </a:p>
          <a:p>
            <a:pPr>
              <a:lnSpc>
                <a:spcPct val="90000"/>
              </a:lnSpc>
              <a:spcBef>
                <a:spcPts val="1000"/>
              </a:spcBef>
            </a:pPr>
            <a:r>
              <a:rPr lang="ar-KW" sz="2400" dirty="0">
                <a:solidFill>
                  <a:prstClr val="black"/>
                </a:solidFill>
              </a:rPr>
              <a:t>فأرسلت جاريتها أم أيمن إلى عبدالمطلب جد الرسول صلى الله عليه وسلم تخبره بأنها قد ولدت غلاما و أن الله عوضها عن فقيد الأمس بوليد اليوم ، فجاءها عبدالمطلب مسرعا فبشرته بميلاد الغلام ، وحدثته بخواطرها وما كانت تحس وترى منذ أن حملت به ففرح عبدالمطلب بالوليد فرحا شديدا ، ونظر إليه فأحبه ، ونزل من نفسه منزلة عظيمة ، ورأى في مقدمه خيرا كبيرا ، وعوضا نفيسا ، </a:t>
            </a:r>
            <a:r>
              <a:rPr lang="ar-KW" sz="2200" dirty="0">
                <a:solidFill>
                  <a:prstClr val="black"/>
                </a:solidFill>
              </a:rPr>
              <a:t>فحول مشاعره عن الأبن الراحل ، إلى الوافد الجديد </a:t>
            </a:r>
            <a:r>
              <a:rPr lang="ar-KW" sz="2200" dirty="0" err="1">
                <a:solidFill>
                  <a:prstClr val="black"/>
                </a:solidFill>
              </a:rPr>
              <a:t>يكلؤه</a:t>
            </a:r>
            <a:r>
              <a:rPr lang="ar-KW" sz="2200" dirty="0">
                <a:solidFill>
                  <a:prstClr val="black"/>
                </a:solidFill>
              </a:rPr>
              <a:t> ويغالي به  </a:t>
            </a:r>
            <a:r>
              <a:rPr lang="ar-KW" sz="2400" dirty="0">
                <a:solidFill>
                  <a:prstClr val="black"/>
                </a:solidFill>
              </a:rPr>
              <a:t>وكان من الموافقات الجميلة أن يلهم عبدالمطلب تسمية حفيده «محمدا» ولم يكن العرب يألفون هذه التسمية ؛ولذلك لما سئل عبدالمطلب لم رغب في تسميته محمدا؟ أجاب :أردت أن يحمده الله في السماء ، وأن يحمده الخلق في الأرض .</a:t>
            </a:r>
          </a:p>
        </p:txBody>
      </p:sp>
      <p:sp>
        <p:nvSpPr>
          <p:cNvPr id="4" name="Down Arrow 3">
            <a:hlinkClick r:id="rId3" action="ppaction://hlinksldjump"/>
          </p:cNvPr>
          <p:cNvSpPr/>
          <p:nvPr/>
        </p:nvSpPr>
        <p:spPr>
          <a:xfrm rot="5400000">
            <a:off x="540325" y="5600699"/>
            <a:ext cx="789709" cy="1122222"/>
          </a:xfrm>
          <a:prstGeom prst="downArrow">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510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660573"/>
          </a:xfrm>
          <a:prstGeom prst="rect">
            <a:avLst/>
          </a:prstGeom>
        </p:spPr>
      </p:pic>
      <p:graphicFrame>
        <p:nvGraphicFramePr>
          <p:cNvPr id="2" name="Diagram 1"/>
          <p:cNvGraphicFramePr/>
          <p:nvPr>
            <p:extLst>
              <p:ext uri="{D42A27DB-BD31-4B8C-83A1-F6EECF244321}">
                <p14:modId xmlns:p14="http://schemas.microsoft.com/office/powerpoint/2010/main" val="2908447379"/>
              </p:ext>
            </p:extLst>
          </p:nvPr>
        </p:nvGraphicFramePr>
        <p:xfrm>
          <a:off x="5478319" y="2275609"/>
          <a:ext cx="6620163" cy="3875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own Arrow 3">
            <a:hlinkClick r:id="rId8" action="ppaction://hlinksldjump"/>
          </p:cNvPr>
          <p:cNvSpPr/>
          <p:nvPr/>
        </p:nvSpPr>
        <p:spPr>
          <a:xfrm rot="5400000">
            <a:off x="592278" y="5756565"/>
            <a:ext cx="841665" cy="119496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95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712527"/>
          </a:xfrm>
          <a:prstGeom prst="rect">
            <a:avLst/>
          </a:prstGeom>
        </p:spPr>
      </p:pic>
      <p:sp>
        <p:nvSpPr>
          <p:cNvPr id="5" name="TextBox 4"/>
          <p:cNvSpPr txBox="1"/>
          <p:nvPr/>
        </p:nvSpPr>
        <p:spPr>
          <a:xfrm>
            <a:off x="2753591" y="2254827"/>
            <a:ext cx="5870864" cy="2246769"/>
          </a:xfrm>
          <a:prstGeom prst="rect">
            <a:avLst/>
          </a:prstGeom>
          <a:noFill/>
        </p:spPr>
        <p:txBody>
          <a:bodyPr wrap="square" rtlCol="0">
            <a:spAutoFit/>
          </a:bodyPr>
          <a:lstStyle/>
          <a:p>
            <a:endParaRPr lang="ar-KW" sz="2800" dirty="0">
              <a:solidFill>
                <a:srgbClr val="996633"/>
              </a:solidFill>
            </a:endParaRPr>
          </a:p>
          <a:p>
            <a:r>
              <a:rPr lang="ar-KW" sz="2800" dirty="0">
                <a:solidFill>
                  <a:srgbClr val="996633"/>
                </a:solidFill>
              </a:rPr>
              <a:t>كانت ثويبة جارية عمه أبي لهب أول من أرضعته ومع أنها لم ترضعه سوى أيام قلائل فقد ظل يحفظ لها هذا الجميل ، وما زال يكرمها ويبرها ويسأل عنها إلى أن ماتت .</a:t>
            </a:r>
          </a:p>
        </p:txBody>
      </p:sp>
      <p:sp>
        <p:nvSpPr>
          <p:cNvPr id="2" name="Down Arrow 1">
            <a:hlinkClick r:id="rId3" action="ppaction://hlinksldjump"/>
          </p:cNvPr>
          <p:cNvSpPr/>
          <p:nvPr/>
        </p:nvSpPr>
        <p:spPr>
          <a:xfrm rot="5400000">
            <a:off x="639041" y="5585114"/>
            <a:ext cx="872837" cy="1381991"/>
          </a:xfrm>
          <a:prstGeom prst="downArrow">
            <a:avLst/>
          </a:prstGeom>
          <a:solidFill>
            <a:srgbClr val="DE52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08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288473"/>
            <a:ext cx="8825658" cy="1745672"/>
          </a:xfrm>
        </p:spPr>
        <p:txBody>
          <a:bodyPr>
            <a:normAutofit/>
          </a:bodyPr>
          <a:lstStyle/>
          <a:p>
            <a:pPr algn="ctr"/>
            <a:r>
              <a:rPr lang="ar-KW" sz="3600" dirty="0"/>
              <a:t/>
            </a:r>
            <a:br>
              <a:rPr lang="ar-KW" sz="3600" dirty="0"/>
            </a:br>
            <a:r>
              <a:rPr lang="ar-KW" sz="3600" dirty="0"/>
              <a:t/>
            </a:r>
            <a:br>
              <a:rPr lang="ar-KW" sz="3600" dirty="0"/>
            </a:br>
            <a:endParaRPr lang="ar-KW" sz="3600" dirty="0"/>
          </a:p>
        </p:txBody>
      </p:sp>
      <p:sp>
        <p:nvSpPr>
          <p:cNvPr id="3" name="Subtitle 2"/>
          <p:cNvSpPr>
            <a:spLocks noGrp="1"/>
          </p:cNvSpPr>
          <p:nvPr>
            <p:ph type="subTitle" idx="1"/>
          </p:nvPr>
        </p:nvSpPr>
        <p:spPr>
          <a:xfrm>
            <a:off x="1154955" y="768927"/>
            <a:ext cx="8825658" cy="5278582"/>
          </a:xfrm>
        </p:spPr>
        <p:txBody>
          <a:bodyPr>
            <a:normAutofit fontScale="92500" lnSpcReduction="10000"/>
          </a:bodyPr>
          <a:lstStyle/>
          <a:p>
            <a:pPr algn="r"/>
            <a:endParaRPr lang="ar-KW" sz="2400" dirty="0" smtClean="0"/>
          </a:p>
          <a:p>
            <a:pPr algn="r"/>
            <a:r>
              <a:rPr lang="ar-KW" sz="2400" dirty="0" smtClean="0"/>
              <a:t>كان من بين المرضعات امرأة تسمى «حليمة بنت الحارث» قدمت إلى مكة مع زوجها وطفل لهما رضيع ، في حال تدل على شدة فقر ، وكانت بادية الضعف والهزال ، وكذلك كان زوجها ووليدها وراحلتها .</a:t>
            </a:r>
          </a:p>
          <a:p>
            <a:pPr lvl="0" algn="r" defTabSz="914400" rtl="1">
              <a:lnSpc>
                <a:spcPct val="90000"/>
              </a:lnSpc>
              <a:buClrTx/>
              <a:buSzTx/>
            </a:pPr>
            <a:r>
              <a:rPr lang="ar-KW" sz="2400" dirty="0" smtClean="0"/>
              <a:t>بحثت حليمة عن رضيع فلم تجد ، وذهبت إلى آمنة لكي تسترضع ولدها فلما علمت يتمه كرهت أن تأخذه كما كرهت صواحبها ذلك أيضا ،وحصلت كل واحدة منهن على رضيع إلا حليمة فإنها لم تجد سوى هذا الطفل اليتيم.</a:t>
            </a:r>
          </a:p>
          <a:p>
            <a:pPr lvl="0" algn="r" defTabSz="914400" rtl="1">
              <a:lnSpc>
                <a:spcPct val="90000"/>
              </a:lnSpc>
              <a:buClrTx/>
              <a:buSzTx/>
            </a:pPr>
            <a:endParaRPr lang="ar-KW" sz="2400" dirty="0" smtClean="0"/>
          </a:p>
          <a:p>
            <a:pPr lvl="0" algn="r" defTabSz="914400" rtl="1">
              <a:lnSpc>
                <a:spcPct val="90000"/>
              </a:lnSpc>
              <a:buClrTx/>
              <a:buSzTx/>
            </a:pPr>
            <a:r>
              <a:rPr lang="ar-KW" sz="2400" cap="none" dirty="0" smtClean="0">
                <a:solidFill>
                  <a:prstClr val="black"/>
                </a:solidFill>
                <a:latin typeface="Calibri" panose="020F0502020204030204"/>
              </a:rPr>
              <a:t>فقالت </a:t>
            </a:r>
            <a:r>
              <a:rPr lang="ar-KW" sz="2400" cap="none" dirty="0">
                <a:solidFill>
                  <a:prstClr val="black"/>
                </a:solidFill>
                <a:latin typeface="Calibri" panose="020F0502020204030204"/>
              </a:rPr>
              <a:t>لزوجها : «والله إني لأكره أن أرجع من بين صواحبي ولم آخذ رضيعا ،والله لأذهبن إلى هذا اليتيم </a:t>
            </a:r>
            <a:r>
              <a:rPr lang="ar-KW" sz="2400" cap="none" dirty="0" smtClean="0">
                <a:solidFill>
                  <a:prstClr val="black"/>
                </a:solidFill>
                <a:latin typeface="Calibri" panose="020F0502020204030204"/>
              </a:rPr>
              <a:t>فلآخذنه</a:t>
            </a:r>
            <a:r>
              <a:rPr lang="ar-KW" sz="2400" cap="none" dirty="0">
                <a:solidFill>
                  <a:prstClr val="black"/>
                </a:solidFill>
                <a:latin typeface="Calibri" panose="020F0502020204030204"/>
              </a:rPr>
              <a:t>» .</a:t>
            </a:r>
          </a:p>
          <a:p>
            <a:pPr lvl="0" algn="r" defTabSz="914400" rtl="1">
              <a:lnSpc>
                <a:spcPct val="90000"/>
              </a:lnSpc>
              <a:buClrTx/>
              <a:buSzTx/>
            </a:pPr>
            <a:r>
              <a:rPr lang="ar-KW" sz="2400" cap="none" dirty="0">
                <a:solidFill>
                  <a:prstClr val="black"/>
                </a:solidFill>
                <a:latin typeface="Calibri" panose="020F0502020204030204"/>
              </a:rPr>
              <a:t>فذهبت حليمة إليه فأخذته ورجعت به إلى رحلها ، فما إن وضعته في حجرها وضمته إلى صدرها حتى أقبل عليها ثدياها بما شاء من لبن ، فرضع ورضع معه أخو حتى رويا ثم ناما ،وقام زوجها إلى ناقتهما فإذا هي حافل ، فحلب منها فشربت وشرب حتى </a:t>
            </a:r>
            <a:r>
              <a:rPr lang="ar-KW" sz="2400" cap="none" dirty="0" smtClean="0">
                <a:solidFill>
                  <a:prstClr val="black"/>
                </a:solidFill>
                <a:latin typeface="Calibri" panose="020F0502020204030204"/>
              </a:rPr>
              <a:t>شبعا</a:t>
            </a:r>
            <a:r>
              <a:rPr lang="ar-KW" sz="2400" cap="none" dirty="0">
                <a:solidFill>
                  <a:prstClr val="black"/>
                </a:solidFill>
                <a:latin typeface="Calibri" panose="020F0502020204030204"/>
              </a:rPr>
              <a:t> ، </a:t>
            </a:r>
            <a:endParaRPr lang="ar-KW" sz="2400" cap="none" dirty="0" smtClean="0">
              <a:solidFill>
                <a:prstClr val="black"/>
              </a:solidFill>
              <a:latin typeface="Calibri" panose="020F0502020204030204"/>
            </a:endParaRPr>
          </a:p>
          <a:p>
            <a:pPr lvl="0" algn="r" defTabSz="914400" rtl="1">
              <a:lnSpc>
                <a:spcPct val="90000"/>
              </a:lnSpc>
              <a:buClrTx/>
              <a:buSzTx/>
            </a:pPr>
            <a:r>
              <a:rPr lang="ar-KW" sz="2400" cap="none" dirty="0" smtClean="0">
                <a:solidFill>
                  <a:prstClr val="black"/>
                </a:solidFill>
                <a:latin typeface="Calibri" panose="020F0502020204030204"/>
              </a:rPr>
              <a:t> </a:t>
            </a:r>
            <a:r>
              <a:rPr lang="ar-KW" sz="2400" cap="none" dirty="0">
                <a:solidFill>
                  <a:prstClr val="black"/>
                </a:solidFill>
                <a:latin typeface="Calibri" panose="020F0502020204030204"/>
              </a:rPr>
              <a:t>فقال : «</a:t>
            </a:r>
            <a:r>
              <a:rPr lang="ar-KW" sz="2400" cap="none" dirty="0" smtClean="0">
                <a:solidFill>
                  <a:prstClr val="black"/>
                </a:solidFill>
                <a:latin typeface="Calibri" panose="020F0502020204030204"/>
              </a:rPr>
              <a:t>يا حليمة </a:t>
            </a:r>
            <a:r>
              <a:rPr lang="ar-KW" sz="2400" cap="none" dirty="0">
                <a:solidFill>
                  <a:prstClr val="black"/>
                </a:solidFill>
                <a:latin typeface="Calibri" panose="020F0502020204030204"/>
              </a:rPr>
              <a:t>تعلمين والله لقد أخذت نسمة مباركة» ، قالت «والله إني لأرجو ذلك» ،فباتا بخير ليلة .</a:t>
            </a:r>
          </a:p>
          <a:p>
            <a:pPr algn="r"/>
            <a:endParaRPr lang="ar-KW" sz="2400" dirty="0" smtClean="0"/>
          </a:p>
        </p:txBody>
      </p:sp>
      <p:sp>
        <p:nvSpPr>
          <p:cNvPr id="4" name="Down Arrow 3">
            <a:hlinkClick r:id="rId2" action="ppaction://hlinksldjump"/>
          </p:cNvPr>
          <p:cNvSpPr/>
          <p:nvPr/>
        </p:nvSpPr>
        <p:spPr>
          <a:xfrm rot="5400000">
            <a:off x="904008" y="5288977"/>
            <a:ext cx="836467" cy="1200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68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2763982" y="1766455"/>
            <a:ext cx="6411191" cy="2935162"/>
          </a:xfrm>
          <a:prstGeom prst="rect">
            <a:avLst/>
          </a:prstGeom>
          <a:noFill/>
        </p:spPr>
        <p:txBody>
          <a:bodyPr wrap="square" rtlCol="0">
            <a:spAutoFit/>
          </a:bodyPr>
          <a:lstStyle/>
          <a:p>
            <a:pPr>
              <a:lnSpc>
                <a:spcPct val="90000"/>
              </a:lnSpc>
              <a:spcBef>
                <a:spcPts val="1000"/>
              </a:spcBef>
            </a:pPr>
            <a:endParaRPr lang="ar-KW" sz="2800" dirty="0" smtClean="0">
              <a:solidFill>
                <a:prstClr val="black"/>
              </a:solidFill>
            </a:endParaRPr>
          </a:p>
          <a:p>
            <a:pPr>
              <a:lnSpc>
                <a:spcPct val="90000"/>
              </a:lnSpc>
              <a:spcBef>
                <a:spcPts val="1000"/>
              </a:spcBef>
            </a:pPr>
            <a:r>
              <a:rPr lang="ar-KW" sz="2800" dirty="0" smtClean="0">
                <a:solidFill>
                  <a:srgbClr val="FFC000">
                    <a:lumMod val="50000"/>
                  </a:srgbClr>
                </a:solidFill>
              </a:rPr>
              <a:t>وفي </a:t>
            </a:r>
            <a:r>
              <a:rPr lang="ar-KW" sz="2800" dirty="0">
                <a:solidFill>
                  <a:srgbClr val="FFC000">
                    <a:lumMod val="50000"/>
                  </a:srgbClr>
                </a:solidFill>
              </a:rPr>
              <a:t>الصباح قامت حليمة إلى بادية بني سعد رأت من بركات هذا اليتيم ما لم يكن يخطر لها  على بال ، فأغناهما تخرج إلى المراعي المجدبة فتعود ممتلئات البطون والضروع و أغنام سواها جياع ضامرات .هكذا ظلت حليمة عامين كاملين، حتى أتمت مدة رضاعته صلى الله عليه وسلم  فعادت به إلى أمه .</a:t>
            </a:r>
          </a:p>
        </p:txBody>
      </p:sp>
      <p:sp>
        <p:nvSpPr>
          <p:cNvPr id="3" name="Down Arrow 2">
            <a:hlinkClick r:id="rId3" action="ppaction://hlinksldjump"/>
          </p:cNvPr>
          <p:cNvSpPr/>
          <p:nvPr/>
        </p:nvSpPr>
        <p:spPr>
          <a:xfrm rot="5400000">
            <a:off x="618824" y="5679197"/>
            <a:ext cx="814508" cy="1189808"/>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60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81892"/>
            <a:ext cx="10515600" cy="1298863"/>
          </a:xfrm>
        </p:spPr>
        <p:txBody>
          <a:bodyPr/>
          <a:lstStyle/>
          <a:p>
            <a:pPr algn="ctr"/>
            <a:r>
              <a:rPr lang="ar-KW" sz="3600" b="1" dirty="0">
                <a:solidFill>
                  <a:prstClr val="black"/>
                </a:solidFill>
              </a:rPr>
              <a:t>حادثة شق الصدر وعودته صلى الله عليه وسلم إلى </a:t>
            </a:r>
            <a:r>
              <a:rPr lang="ar-KW" sz="3600" b="1" dirty="0" smtClean="0">
                <a:solidFill>
                  <a:prstClr val="black"/>
                </a:solidFill>
              </a:rPr>
              <a:t>مكه           </a:t>
            </a:r>
            <a:endParaRPr lang="en-US" b="1" dirty="0"/>
          </a:p>
        </p:txBody>
      </p:sp>
      <p:sp>
        <p:nvSpPr>
          <p:cNvPr id="5" name="TextBox 4"/>
          <p:cNvSpPr txBox="1"/>
          <p:nvPr/>
        </p:nvSpPr>
        <p:spPr>
          <a:xfrm>
            <a:off x="4249883" y="1880755"/>
            <a:ext cx="6764481" cy="3596882"/>
          </a:xfrm>
          <a:prstGeom prst="rect">
            <a:avLst/>
          </a:prstGeom>
          <a:noFill/>
        </p:spPr>
        <p:txBody>
          <a:bodyPr wrap="square" rtlCol="0">
            <a:spAutoFit/>
          </a:bodyPr>
          <a:lstStyle/>
          <a:p>
            <a:pPr>
              <a:lnSpc>
                <a:spcPct val="90000"/>
              </a:lnSpc>
              <a:spcBef>
                <a:spcPts val="1000"/>
              </a:spcBef>
            </a:pPr>
            <a:endParaRPr lang="ar-KW" sz="2400" dirty="0" smtClean="0">
              <a:solidFill>
                <a:prstClr val="black"/>
              </a:solidFill>
            </a:endParaRPr>
          </a:p>
          <a:p>
            <a:pPr>
              <a:lnSpc>
                <a:spcPct val="90000"/>
              </a:lnSpc>
              <a:spcBef>
                <a:spcPts val="1000"/>
              </a:spcBef>
            </a:pPr>
            <a:endParaRPr lang="ar-KW" sz="2400" dirty="0" smtClean="0">
              <a:solidFill>
                <a:prstClr val="black"/>
              </a:solidFill>
            </a:endParaRPr>
          </a:p>
          <a:p>
            <a:pPr>
              <a:lnSpc>
                <a:spcPct val="90000"/>
              </a:lnSpc>
              <a:spcBef>
                <a:spcPts val="1000"/>
              </a:spcBef>
            </a:pPr>
            <a:r>
              <a:rPr lang="ar-KW" sz="2400" dirty="0" smtClean="0">
                <a:solidFill>
                  <a:prstClr val="black"/>
                </a:solidFill>
              </a:rPr>
              <a:t>ماكادت </a:t>
            </a:r>
            <a:r>
              <a:rPr lang="ar-KW" sz="2400" dirty="0">
                <a:solidFill>
                  <a:prstClr val="black"/>
                </a:solidFill>
              </a:rPr>
              <a:t>حليمة تصل بمحمد صلى الله عليه وسلم إلى البادية حتى انطلق في مرح ويخرج مع أولادها إلى المراعي ، وكانت أخته -من الرضاع– الشيماء تحرص عليه وترعاه في طفولته .</a:t>
            </a:r>
          </a:p>
          <a:p>
            <a:pPr>
              <a:lnSpc>
                <a:spcPct val="90000"/>
              </a:lnSpc>
              <a:spcBef>
                <a:spcPts val="1000"/>
              </a:spcBef>
            </a:pPr>
            <a:r>
              <a:rPr lang="ar-KW" sz="2400" dirty="0">
                <a:solidFill>
                  <a:prstClr val="black"/>
                </a:solidFill>
              </a:rPr>
              <a:t>وبعد مقدمه بأشهر مع أخيه ،وأثناء لعبه مع الغلمان خلف بيوتهم أتى أخوه قائلا : «ذاك أخي القرشي قد أخذه رجلان عليهما ثياب بيض فأضجعاه ، فشقا بطنه فهما يسوطانه»!!</a:t>
            </a:r>
          </a:p>
          <a:p>
            <a:pPr>
              <a:lnSpc>
                <a:spcPct val="90000"/>
              </a:lnSpc>
              <a:spcBef>
                <a:spcPts val="1000"/>
              </a:spcBef>
            </a:pPr>
            <a:endParaRPr lang="ar-KW" sz="2400" dirty="0">
              <a:solidFill>
                <a:prstClr val="black"/>
              </a:solidFill>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812" y="2368152"/>
            <a:ext cx="3690071" cy="29529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Down Arrow 10">
            <a:hlinkClick r:id="rId3" action="ppaction://hlinksldjump"/>
          </p:cNvPr>
          <p:cNvSpPr/>
          <p:nvPr/>
        </p:nvSpPr>
        <p:spPr>
          <a:xfrm rot="5400000">
            <a:off x="940608" y="5552409"/>
            <a:ext cx="777557" cy="12897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524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7691" y="1007918"/>
            <a:ext cx="9642764" cy="885371"/>
          </a:xfrm>
          <a:prstGeom prst="rect">
            <a:avLst/>
          </a:prstGeom>
          <a:noFill/>
        </p:spPr>
        <p:txBody>
          <a:bodyPr wrap="square" rtlCol="0">
            <a:spAutoFit/>
          </a:bodyPr>
          <a:lstStyle/>
          <a:p>
            <a:pPr>
              <a:lnSpc>
                <a:spcPct val="90000"/>
              </a:lnSpc>
              <a:spcBef>
                <a:spcPts val="1000"/>
              </a:spcBef>
            </a:pPr>
            <a:endParaRPr lang="ar-KW" sz="2400" dirty="0">
              <a:solidFill>
                <a:prstClr val="black"/>
              </a:solidFill>
            </a:endParaRPr>
          </a:p>
          <a:p>
            <a:pPr>
              <a:lnSpc>
                <a:spcPct val="90000"/>
              </a:lnSpc>
              <a:spcBef>
                <a:spcPts val="1000"/>
              </a:spcBef>
            </a:pPr>
            <a:endParaRPr lang="ar-KW" sz="2400" dirty="0" smtClean="0">
              <a:solidFill>
                <a:prstClr val="black"/>
              </a:solidFill>
            </a:endParaRPr>
          </a:p>
        </p:txBody>
      </p:sp>
      <p:sp>
        <p:nvSpPr>
          <p:cNvPr id="4" name="TextBox 3"/>
          <p:cNvSpPr txBox="1"/>
          <p:nvPr/>
        </p:nvSpPr>
        <p:spPr>
          <a:xfrm>
            <a:off x="3979996" y="1450603"/>
            <a:ext cx="7315200" cy="4455579"/>
          </a:xfrm>
          <a:prstGeom prst="rect">
            <a:avLst/>
          </a:prstGeom>
          <a:noFill/>
        </p:spPr>
        <p:txBody>
          <a:bodyPr wrap="square" rtlCol="0">
            <a:spAutoFit/>
          </a:bodyPr>
          <a:lstStyle/>
          <a:p>
            <a:pPr>
              <a:lnSpc>
                <a:spcPct val="90000"/>
              </a:lnSpc>
              <a:spcBef>
                <a:spcPts val="1000"/>
              </a:spcBef>
            </a:pPr>
            <a:r>
              <a:rPr lang="ar-KW" sz="2400" dirty="0">
                <a:solidFill>
                  <a:prstClr val="black"/>
                </a:solidFill>
              </a:rPr>
              <a:t>قالت :فخرجت أنا وأبوه نحوه ، فوجدناه قائما منتفعا وجهه .</a:t>
            </a:r>
          </a:p>
          <a:p>
            <a:pPr>
              <a:lnSpc>
                <a:spcPct val="90000"/>
              </a:lnSpc>
              <a:spcBef>
                <a:spcPts val="1000"/>
              </a:spcBef>
            </a:pPr>
            <a:r>
              <a:rPr lang="ar-KW" sz="2400" dirty="0">
                <a:solidFill>
                  <a:prstClr val="black"/>
                </a:solidFill>
              </a:rPr>
              <a:t>فقالت </a:t>
            </a:r>
            <a:r>
              <a:rPr lang="ar-KW" sz="2400" dirty="0" smtClean="0">
                <a:solidFill>
                  <a:prstClr val="black"/>
                </a:solidFill>
              </a:rPr>
              <a:t>:فالتزمته </a:t>
            </a:r>
            <a:r>
              <a:rPr lang="ar-KW" sz="2400" dirty="0">
                <a:solidFill>
                  <a:prstClr val="black"/>
                </a:solidFill>
              </a:rPr>
              <a:t>وألتزمه أبوه فقلنا له مالك يا بني ، قال لها : </a:t>
            </a:r>
            <a:r>
              <a:rPr lang="ar-KW" sz="2400" dirty="0" smtClean="0">
                <a:solidFill>
                  <a:prstClr val="black"/>
                </a:solidFill>
              </a:rPr>
              <a:t>جاءني </a:t>
            </a:r>
            <a:r>
              <a:rPr lang="ar-KW" sz="2400" dirty="0">
                <a:solidFill>
                  <a:prstClr val="black"/>
                </a:solidFill>
              </a:rPr>
              <a:t>رجلان عليهما ثياب بيض فأضجعاني </a:t>
            </a:r>
            <a:r>
              <a:rPr lang="ar-KW" sz="2400" dirty="0" smtClean="0">
                <a:solidFill>
                  <a:prstClr val="black"/>
                </a:solidFill>
              </a:rPr>
              <a:t>وشقا </a:t>
            </a:r>
            <a:r>
              <a:rPr lang="ar-KW" sz="2400" dirty="0">
                <a:solidFill>
                  <a:prstClr val="black"/>
                </a:solidFill>
              </a:rPr>
              <a:t>بطني ، </a:t>
            </a:r>
            <a:r>
              <a:rPr lang="ar-KW" sz="2400" dirty="0" smtClean="0">
                <a:solidFill>
                  <a:prstClr val="black"/>
                </a:solidFill>
              </a:rPr>
              <a:t>فألتمس </a:t>
            </a:r>
            <a:r>
              <a:rPr lang="ar-KW" sz="2400" dirty="0">
                <a:solidFill>
                  <a:prstClr val="black"/>
                </a:solidFill>
              </a:rPr>
              <a:t>فيه شيئا لا أدري ما هو .</a:t>
            </a:r>
          </a:p>
          <a:p>
            <a:pPr>
              <a:lnSpc>
                <a:spcPct val="90000"/>
              </a:lnSpc>
              <a:spcBef>
                <a:spcPts val="1000"/>
              </a:spcBef>
            </a:pPr>
            <a:r>
              <a:rPr lang="ar-KW" sz="2400" dirty="0" smtClean="0">
                <a:solidFill>
                  <a:prstClr val="black"/>
                </a:solidFill>
              </a:rPr>
              <a:t>وبذلك </a:t>
            </a:r>
            <a:r>
              <a:rPr lang="ar-KW" sz="2400" dirty="0">
                <a:solidFill>
                  <a:prstClr val="black"/>
                </a:solidFill>
              </a:rPr>
              <a:t>استخرج الملكان من قلبه صلى الله عليه وسلم حظ الشيطان ، فقد تولى سبحانه حفظ أنبيائه من الوسواس والباطل </a:t>
            </a:r>
            <a:r>
              <a:rPr lang="ar-KW" sz="2200" dirty="0">
                <a:solidFill>
                  <a:prstClr val="black"/>
                </a:solidFill>
              </a:rPr>
              <a:t>عاد محمد صلى الله عليه وسلم إلى مكة بين أهله وذويه ،وفي أحضان أمه آمنة ،حيث الحنان الفطري الذي لا يعدله حنان ،فهذه الكعبة التي يحج إليها الناس ، وهذه دار الندوة التي </a:t>
            </a:r>
            <a:r>
              <a:rPr lang="ar-KW" sz="2200" dirty="0" smtClean="0">
                <a:solidFill>
                  <a:prstClr val="black"/>
                </a:solidFill>
              </a:rPr>
              <a:t>تجتمع </a:t>
            </a:r>
            <a:r>
              <a:rPr lang="ar-KW" sz="2200" dirty="0">
                <a:solidFill>
                  <a:prstClr val="black"/>
                </a:solidFill>
              </a:rPr>
              <a:t>فيها قريش ، وهذه رحلة الشتاء والصيف .</a:t>
            </a:r>
          </a:p>
          <a:p>
            <a:pPr>
              <a:lnSpc>
                <a:spcPct val="90000"/>
              </a:lnSpc>
              <a:spcBef>
                <a:spcPts val="1000"/>
              </a:spcBef>
            </a:pPr>
            <a:r>
              <a:rPr lang="ar-KW" sz="2200" dirty="0">
                <a:solidFill>
                  <a:prstClr val="black"/>
                </a:solidFill>
              </a:rPr>
              <a:t>وثد رأى أحجارا بمكة يعبدها قومه ويعظمونها ، لكن </a:t>
            </a:r>
            <a:r>
              <a:rPr lang="ar-KW" sz="2200" dirty="0" smtClean="0">
                <a:solidFill>
                  <a:prstClr val="black"/>
                </a:solidFill>
              </a:rPr>
              <a:t>عناية </a:t>
            </a:r>
            <a:r>
              <a:rPr lang="ar-KW" sz="2200" dirty="0">
                <a:solidFill>
                  <a:prstClr val="black"/>
                </a:solidFill>
              </a:rPr>
              <a:t>الله تعالى قد زكت نفسه منذ نشأته الأولى </a:t>
            </a:r>
            <a:r>
              <a:rPr lang="ar-KW" sz="2200" dirty="0" smtClean="0">
                <a:solidFill>
                  <a:prstClr val="black"/>
                </a:solidFill>
              </a:rPr>
              <a:t>وشاء الله </a:t>
            </a:r>
            <a:r>
              <a:rPr lang="ar-KW" sz="2200" dirty="0">
                <a:solidFill>
                  <a:prstClr val="black"/>
                </a:solidFill>
              </a:rPr>
              <a:t>تعالى أن يصون عقله وقلبه .</a:t>
            </a:r>
          </a:p>
          <a:p>
            <a:pPr>
              <a:lnSpc>
                <a:spcPct val="90000"/>
              </a:lnSpc>
              <a:spcBef>
                <a:spcPts val="1000"/>
              </a:spcBef>
            </a:pPr>
            <a:endParaRPr lang="ar-KW" sz="2400" dirty="0">
              <a:solidFill>
                <a:prstClr val="black"/>
              </a:solidFill>
            </a:endParaRPr>
          </a:p>
        </p:txBody>
      </p:sp>
      <p:pic>
        <p:nvPicPr>
          <p:cNvPr id="2" name="Picture 1"/>
          <p:cNvPicPr>
            <a:picLocks noChangeAspect="1"/>
          </p:cNvPicPr>
          <p:nvPr/>
        </p:nvPicPr>
        <p:blipFill>
          <a:blip r:embed="rId2"/>
          <a:stretch>
            <a:fillRect/>
          </a:stretch>
        </p:blipFill>
        <p:spPr>
          <a:xfrm>
            <a:off x="685800" y="1352835"/>
            <a:ext cx="3200677" cy="5505165"/>
          </a:xfrm>
          <a:prstGeom prst="rect">
            <a:avLst/>
          </a:prstGeom>
        </p:spPr>
      </p:pic>
      <p:sp>
        <p:nvSpPr>
          <p:cNvPr id="5" name="Down Arrow 4">
            <a:hlinkClick r:id="rId3" action="ppaction://hlinksldjump"/>
          </p:cNvPr>
          <p:cNvSpPr/>
          <p:nvPr/>
        </p:nvSpPr>
        <p:spPr>
          <a:xfrm rot="5400000">
            <a:off x="749508" y="5516210"/>
            <a:ext cx="831276" cy="11457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25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065818"/>
          </a:xfrm>
          <a:prstGeom prst="rect">
            <a:avLst/>
          </a:prstGeom>
        </p:spPr>
      </p:pic>
      <p:graphicFrame>
        <p:nvGraphicFramePr>
          <p:cNvPr id="5" name="Diagram 4"/>
          <p:cNvGraphicFramePr/>
          <p:nvPr>
            <p:extLst>
              <p:ext uri="{D42A27DB-BD31-4B8C-83A1-F6EECF244321}">
                <p14:modId xmlns:p14="http://schemas.microsoft.com/office/powerpoint/2010/main" val="4115895744"/>
              </p:ext>
            </p:extLst>
          </p:nvPr>
        </p:nvGraphicFramePr>
        <p:xfrm>
          <a:off x="2177472" y="2296389"/>
          <a:ext cx="8192655" cy="2712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6696486"/>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8427" y="758536"/>
            <a:ext cx="9144000" cy="1891146"/>
          </a:xfrm>
        </p:spPr>
        <p:txBody>
          <a:bodyPr>
            <a:normAutofit fontScale="90000"/>
          </a:bodyPr>
          <a:lstStyle/>
          <a:p>
            <a:r>
              <a:rPr lang="ar-KW" sz="3600" b="1" dirty="0" smtClean="0"/>
              <a:t>وفاة أمه صلى الله عليه وسلم وكفالة جده ثم عمه</a:t>
            </a:r>
            <a:br>
              <a:rPr lang="ar-KW" sz="3600" b="1" dirty="0" smtClean="0"/>
            </a:br>
            <a:r>
              <a:rPr lang="ar-KW" sz="3600" b="1" dirty="0"/>
              <a:t/>
            </a:r>
            <a:br>
              <a:rPr lang="ar-KW" sz="3600" b="1" dirty="0"/>
            </a:br>
            <a:r>
              <a:rPr lang="ar-KW" sz="3600" dirty="0" smtClean="0"/>
              <a:t> </a:t>
            </a:r>
            <a:endParaRPr lang="ar-KW" sz="3600" dirty="0"/>
          </a:p>
        </p:txBody>
      </p:sp>
      <p:sp>
        <p:nvSpPr>
          <p:cNvPr id="3" name="Subtitle 2"/>
          <p:cNvSpPr>
            <a:spLocks noGrp="1"/>
          </p:cNvSpPr>
          <p:nvPr>
            <p:ph type="subTitle" idx="1"/>
          </p:nvPr>
        </p:nvSpPr>
        <p:spPr>
          <a:xfrm>
            <a:off x="3335482" y="1797628"/>
            <a:ext cx="6553199" cy="3870062"/>
          </a:xfrm>
        </p:spPr>
        <p:txBody>
          <a:bodyPr>
            <a:normAutofit fontScale="85000" lnSpcReduction="20000"/>
          </a:bodyPr>
          <a:lstStyle/>
          <a:p>
            <a:pPr algn="r"/>
            <a:endParaRPr lang="ar-KW" dirty="0" smtClean="0"/>
          </a:p>
          <a:p>
            <a:pPr algn="r"/>
            <a:r>
              <a:rPr lang="ar-KW" sz="2800" dirty="0" smtClean="0"/>
              <a:t>وحين بلغ محمد صلى الله علية وسلم السادسة من عمره ، ذهبت به أمه إلى يثرب ليزور أخواله من بني النجار ، وصحبتهما في هذه الرحلة «أم أيمن» بركة الحبشية جارية أبيه، فلما نزل على أخواله أحسنو ضيافته ، وأكرمو لقاءه .</a:t>
            </a:r>
          </a:p>
          <a:p>
            <a:pPr algn="r"/>
            <a:r>
              <a:rPr lang="ar-KW" sz="2800" dirty="0" smtClean="0"/>
              <a:t>وفي هذه الرحلة رأى محمد صلى الله عليه وسلم مع ما رأى قبرأبيه ثم رجعت به أمه إلى مكة ،فلما قطعت به من الطريق نحو مرحلة ،فاجأها الموت عند قرية «الأبواء» فدفنت هناك ورجع محمد صلى الله عليه وسلم يتيم الأبوين ، تفيض عيناه بالدمع ، ويمتليء قلبه بالأسى .</a:t>
            </a:r>
            <a:endParaRPr lang="ar-KW" sz="2800" dirty="0"/>
          </a:p>
        </p:txBody>
      </p:sp>
      <p:pic>
        <p:nvPicPr>
          <p:cNvPr id="4" name="Picture 3"/>
          <p:cNvPicPr>
            <a:picLocks noChangeAspect="1"/>
          </p:cNvPicPr>
          <p:nvPr/>
        </p:nvPicPr>
        <p:blipFill>
          <a:blip r:embed="rId2"/>
          <a:stretch>
            <a:fillRect/>
          </a:stretch>
        </p:blipFill>
        <p:spPr>
          <a:xfrm>
            <a:off x="578427" y="2406047"/>
            <a:ext cx="2853175" cy="3261643"/>
          </a:xfrm>
          <a:prstGeom prst="rect">
            <a:avLst/>
          </a:prstGeom>
        </p:spPr>
      </p:pic>
      <p:sp>
        <p:nvSpPr>
          <p:cNvPr id="5" name="Down Arrow 4">
            <a:hlinkClick r:id="rId3" action="ppaction://hlinksldjump"/>
          </p:cNvPr>
          <p:cNvSpPr/>
          <p:nvPr/>
        </p:nvSpPr>
        <p:spPr>
          <a:xfrm rot="5400000">
            <a:off x="872837" y="5459872"/>
            <a:ext cx="685800" cy="11014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5211066"/>
      </p:ext>
    </p:extLst>
  </p:cSld>
  <p:clrMapOvr>
    <a:masterClrMapping/>
  </p:clrMapOvr>
  <p:transition spd="med">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TextBox 2"/>
          <p:cNvSpPr txBox="1"/>
          <p:nvPr/>
        </p:nvSpPr>
        <p:spPr>
          <a:xfrm>
            <a:off x="1797627" y="988202"/>
            <a:ext cx="7304809" cy="3322961"/>
          </a:xfrm>
          <a:prstGeom prst="rect">
            <a:avLst/>
          </a:prstGeom>
          <a:noFill/>
        </p:spPr>
        <p:txBody>
          <a:bodyPr wrap="square" rtlCol="0">
            <a:spAutoFit/>
          </a:bodyPr>
          <a:lstStyle/>
          <a:p>
            <a:pPr>
              <a:lnSpc>
                <a:spcPct val="90000"/>
              </a:lnSpc>
              <a:spcBef>
                <a:spcPts val="1000"/>
              </a:spcBef>
            </a:pPr>
            <a:r>
              <a:rPr lang="ar-KW" sz="3200" dirty="0">
                <a:solidFill>
                  <a:srgbClr val="F73974"/>
                </a:solidFill>
              </a:rPr>
              <a:t>وبموت أمه يحس محمد صلى الله عليه وسلم بإحساس اليتيم ، ويشعر بشعوره ولكن الله _تعالى حكمته_ أراد له هذا اليتم المبكر ، ليكون الله وحده هو الذي يحوطه برعايته ، ويكمله بما يرضاه له من الخلق المستقيم .</a:t>
            </a:r>
          </a:p>
          <a:p>
            <a:pPr>
              <a:lnSpc>
                <a:spcPct val="90000"/>
              </a:lnSpc>
              <a:spcBef>
                <a:spcPts val="1000"/>
              </a:spcBef>
            </a:pPr>
            <a:r>
              <a:rPr lang="ar-KW" sz="3200" dirty="0">
                <a:solidFill>
                  <a:srgbClr val="F73974"/>
                </a:solidFill>
              </a:rPr>
              <a:t>وحتى يجعله آية للناس وليعده نموذجا حيا للإنسان الكامل الذي نعته صلى الله </a:t>
            </a:r>
            <a:r>
              <a:rPr lang="ar-KW" sz="3200" dirty="0" smtClean="0">
                <a:solidFill>
                  <a:srgbClr val="F73974"/>
                </a:solidFill>
              </a:rPr>
              <a:t>عليه </a:t>
            </a:r>
            <a:r>
              <a:rPr lang="ar-KW" sz="3200" dirty="0">
                <a:solidFill>
                  <a:srgbClr val="F73974"/>
                </a:solidFill>
              </a:rPr>
              <a:t>وسلم ربه يقول : «وإنك لعلى خلق عظيم» .</a:t>
            </a:r>
            <a:endParaRPr lang="en-US" dirty="0">
              <a:solidFill>
                <a:srgbClr val="F73974"/>
              </a:solidFill>
            </a:endParaRPr>
          </a:p>
        </p:txBody>
      </p:sp>
      <p:sp>
        <p:nvSpPr>
          <p:cNvPr id="4" name="Down Arrow 3">
            <a:hlinkClick r:id="rId3" action="ppaction://hlinksldjump"/>
          </p:cNvPr>
          <p:cNvSpPr/>
          <p:nvPr/>
        </p:nvSpPr>
        <p:spPr>
          <a:xfrm rot="5400000">
            <a:off x="1002724" y="5002691"/>
            <a:ext cx="820882" cy="1163781"/>
          </a:xfrm>
          <a:prstGeom prst="downArrow">
            <a:avLst/>
          </a:prstGeom>
          <a:solidFill>
            <a:srgbClr val="F739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1008939"/>
      </p:ext>
    </p:extLst>
  </p:cSld>
  <p:clrMapOvr>
    <a:masterClrMapping/>
  </p:clrMapOvr>
  <p:transition spd="med">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7164" y="384609"/>
            <a:ext cx="9144000" cy="1153246"/>
          </a:xfrm>
        </p:spPr>
        <p:txBody>
          <a:bodyPr>
            <a:normAutofit/>
          </a:bodyPr>
          <a:lstStyle/>
          <a:p>
            <a:r>
              <a:rPr lang="ar-KW" sz="4000" b="1" dirty="0" smtClean="0"/>
              <a:t>رعاية جده له صلى الله عليه وسلم</a:t>
            </a:r>
            <a:endParaRPr lang="ar-KW" sz="4000" b="1" dirty="0"/>
          </a:p>
        </p:txBody>
      </p:sp>
      <p:sp>
        <p:nvSpPr>
          <p:cNvPr id="3" name="Subtitle 2"/>
          <p:cNvSpPr>
            <a:spLocks noGrp="1"/>
          </p:cNvSpPr>
          <p:nvPr>
            <p:ph type="subTitle" idx="1"/>
          </p:nvPr>
        </p:nvSpPr>
        <p:spPr>
          <a:xfrm>
            <a:off x="1524000" y="1454728"/>
            <a:ext cx="9144000" cy="2909454"/>
          </a:xfrm>
        </p:spPr>
        <p:txBody>
          <a:bodyPr>
            <a:normAutofit/>
          </a:bodyPr>
          <a:lstStyle/>
          <a:p>
            <a:pPr algn="r"/>
            <a:endParaRPr lang="ar-KW" dirty="0" smtClean="0"/>
          </a:p>
          <a:p>
            <a:pPr algn="r"/>
            <a:r>
              <a:rPr lang="ar-KW" dirty="0" smtClean="0"/>
              <a:t>رجع محمد صلى الله عليه وسلم من رحلته إلى يثرب يتيم الأبوين ، حيث فقد أمه كما فقد أباه من قبل ولما يكن قد جاوز السادسة ، وكانت عناية الله ورعايته لا تفارقانه ، وكانت مشاعر الحنو في فؤاد عبد المطلب تتزايد نحو حفيد اليتيم الذي أصيب بمصاب جديد ،فكان لا يدعه وحده بل ويفضله على أولاده جميعا .</a:t>
            </a:r>
          </a:p>
          <a:p>
            <a:pPr algn="r"/>
            <a:r>
              <a:rPr lang="ar-KW" dirty="0" smtClean="0"/>
              <a:t>ومما يدل على ذلك أنه كان يوضع لعبد المطلب فراش في ظل الكعبة ، فكان بنوه يجلسون حول فراشه حتى يخرج إليه إجلالا له .</a:t>
            </a:r>
            <a:endParaRPr lang="ar-KW" dirty="0"/>
          </a:p>
        </p:txBody>
      </p:sp>
      <p:sp>
        <p:nvSpPr>
          <p:cNvPr id="4" name="Down Arrow 3">
            <a:hlinkClick r:id="rId2" action="ppaction://hlinksldjump"/>
          </p:cNvPr>
          <p:cNvSpPr/>
          <p:nvPr/>
        </p:nvSpPr>
        <p:spPr>
          <a:xfrm rot="5400000">
            <a:off x="1103167" y="5210753"/>
            <a:ext cx="841665" cy="1205345"/>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698698"/>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p:cNvSpPr txBox="1"/>
          <p:nvPr/>
        </p:nvSpPr>
        <p:spPr>
          <a:xfrm>
            <a:off x="2541248" y="2262147"/>
            <a:ext cx="7356764" cy="3839000"/>
          </a:xfrm>
          <a:prstGeom prst="rect">
            <a:avLst/>
          </a:prstGeom>
          <a:noFill/>
        </p:spPr>
        <p:txBody>
          <a:bodyPr wrap="square" rtlCol="0">
            <a:spAutoFit/>
          </a:bodyPr>
          <a:lstStyle/>
          <a:p>
            <a:pPr>
              <a:lnSpc>
                <a:spcPct val="90000"/>
              </a:lnSpc>
              <a:spcBef>
                <a:spcPts val="1000"/>
              </a:spcBef>
            </a:pPr>
            <a:endParaRPr lang="ar-KW" sz="2800" dirty="0">
              <a:solidFill>
                <a:prstClr val="black"/>
              </a:solidFill>
            </a:endParaRPr>
          </a:p>
          <a:p>
            <a:pPr>
              <a:lnSpc>
                <a:spcPct val="90000"/>
              </a:lnSpc>
              <a:spcBef>
                <a:spcPts val="1000"/>
              </a:spcBef>
            </a:pPr>
            <a:r>
              <a:rPr lang="ar-KW" sz="2800" dirty="0" smtClean="0">
                <a:solidFill>
                  <a:prstClr val="black"/>
                </a:solidFill>
              </a:rPr>
              <a:t>فكان </a:t>
            </a:r>
            <a:r>
              <a:rPr lang="ar-KW" sz="2800" dirty="0">
                <a:solidFill>
                  <a:prstClr val="black"/>
                </a:solidFill>
              </a:rPr>
              <a:t>رسول الله صلى الله عليه وسلم يأتي </a:t>
            </a:r>
            <a:r>
              <a:rPr lang="ar-KW" sz="2800" dirty="0" smtClean="0">
                <a:solidFill>
                  <a:prstClr val="black"/>
                </a:solidFill>
              </a:rPr>
              <a:t>وهو صغير </a:t>
            </a:r>
            <a:r>
              <a:rPr lang="ar-KW" sz="2800" dirty="0">
                <a:solidFill>
                  <a:prstClr val="black"/>
                </a:solidFill>
              </a:rPr>
              <a:t>حتى يجلس عليه . فيأخذه أعمامه ليؤخروه عنه ، فيقول عبدالمطلب : دعو ابني هذا </a:t>
            </a:r>
            <a:r>
              <a:rPr lang="ar-KW" sz="2800" dirty="0" smtClean="0">
                <a:solidFill>
                  <a:prstClr val="black"/>
                </a:solidFill>
              </a:rPr>
              <a:t>فو الله </a:t>
            </a:r>
            <a:r>
              <a:rPr lang="ar-KW" sz="2800" dirty="0">
                <a:solidFill>
                  <a:prstClr val="black"/>
                </a:solidFill>
              </a:rPr>
              <a:t>إن له لشأنا ، ثم يجلس معه على فراشه ويمسح ظهره بيده ويسره ما يراه يصنع ... </a:t>
            </a:r>
            <a:r>
              <a:rPr lang="ar-KW" sz="2800" dirty="0" smtClean="0">
                <a:solidFill>
                  <a:prstClr val="black"/>
                </a:solidFill>
              </a:rPr>
              <a:t>كانت </a:t>
            </a:r>
            <a:r>
              <a:rPr lang="ar-KW" sz="2800" dirty="0">
                <a:solidFill>
                  <a:prstClr val="black"/>
                </a:solidFill>
              </a:rPr>
              <a:t>عاطفة الإعجاب والزهو تملأ قلب عبدالمطلب لما يبدو عليه صلى الله عليه وسلم من آيات النبوغ والذكاء والفطنة .</a:t>
            </a:r>
          </a:p>
          <a:p>
            <a:pPr>
              <a:lnSpc>
                <a:spcPct val="90000"/>
              </a:lnSpc>
              <a:spcBef>
                <a:spcPts val="1000"/>
              </a:spcBef>
            </a:pPr>
            <a:r>
              <a:rPr lang="ar-KW" sz="2800" dirty="0">
                <a:solidFill>
                  <a:prstClr val="black"/>
                </a:solidFill>
              </a:rPr>
              <a:t>فكان كل شيء فيه يدل على أنه طفل لا كل الأطفال ، ومما كان يزيد عبدالمطلب تعلقا به وحرصا عليه .</a:t>
            </a:r>
          </a:p>
        </p:txBody>
      </p:sp>
      <p:sp>
        <p:nvSpPr>
          <p:cNvPr id="2" name="Down Arrow 1">
            <a:hlinkClick r:id="rId3" action="ppaction://hlinksldjump"/>
          </p:cNvPr>
          <p:cNvSpPr/>
          <p:nvPr/>
        </p:nvSpPr>
        <p:spPr>
          <a:xfrm rot="5400000">
            <a:off x="1399254" y="4246367"/>
            <a:ext cx="786523" cy="1174005"/>
          </a:xfrm>
          <a:prstGeom prst="downArrow">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1406" y="572420"/>
            <a:ext cx="5869859" cy="2215865"/>
          </a:xfrm>
          <a:prstGeom prst="rect">
            <a:avLst/>
          </a:prstGeom>
        </p:spPr>
      </p:pic>
    </p:spTree>
    <p:extLst>
      <p:ext uri="{BB962C8B-B14F-4D97-AF65-F5344CB8AC3E}">
        <p14:creationId xmlns:p14="http://schemas.microsoft.com/office/powerpoint/2010/main" val="1603826716"/>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1340282"/>
          </a:xfrm>
        </p:spPr>
        <p:txBody>
          <a:bodyPr>
            <a:normAutofit/>
          </a:bodyPr>
          <a:lstStyle/>
          <a:p>
            <a:pPr algn="ctr"/>
            <a:r>
              <a:rPr lang="ar-KW" sz="4000" b="1" dirty="0" smtClean="0"/>
              <a:t>كفالة عمه صلى الله عليه وسلم</a:t>
            </a:r>
            <a:r>
              <a:rPr lang="ar-KW" sz="4000" dirty="0" smtClean="0"/>
              <a:t/>
            </a:r>
            <a:br>
              <a:rPr lang="ar-KW" sz="4000" dirty="0" smtClean="0"/>
            </a:br>
            <a:endParaRPr lang="ar-KW" sz="4000" dirty="0"/>
          </a:p>
        </p:txBody>
      </p:sp>
      <p:sp>
        <p:nvSpPr>
          <p:cNvPr id="3" name="Subtitle 2"/>
          <p:cNvSpPr>
            <a:spLocks noGrp="1"/>
          </p:cNvSpPr>
          <p:nvPr>
            <p:ph type="subTitle" idx="1"/>
          </p:nvPr>
        </p:nvSpPr>
        <p:spPr>
          <a:xfrm>
            <a:off x="1929246" y="2161309"/>
            <a:ext cx="9144000" cy="3896591"/>
          </a:xfrm>
        </p:spPr>
        <p:txBody>
          <a:bodyPr>
            <a:normAutofit fontScale="85000" lnSpcReduction="10000"/>
          </a:bodyPr>
          <a:lstStyle/>
          <a:p>
            <a:pPr algn="r"/>
            <a:endParaRPr lang="ar-KW" dirty="0" smtClean="0"/>
          </a:p>
          <a:p>
            <a:pPr algn="r"/>
            <a:r>
              <a:rPr lang="ar-KW" sz="3000" dirty="0" smtClean="0"/>
              <a:t>كان جد النبي صلى الله علية وسلم عبدالمطلب يرعاه ويحوطه بعنايته ، فلما مات جده عاودته الأحزان ، وأحس ألم الحرمان ، آنذاك وعرف أنه فقد القلب الكبير الذي كان يحنو عليه وكان عمره صلى الله عليه وسلم ثماني سنوات .</a:t>
            </a:r>
          </a:p>
          <a:p>
            <a:pPr algn="r"/>
            <a:r>
              <a:rPr lang="ar-KW" sz="3000" dirty="0" smtClean="0"/>
              <a:t>ولم يشأ عبدالمطلب أن يترك محمدا صلى الله عليه وسلم وحيدا بعد موته وهوالعزيزعنده ، فما إن أحس دنو أجله حتى أرسله إلى ولده أبي طالب فأوصاه أن يضم إليه ابن أخيه محمدا صلى الله عليه وسلم وأن يجعله في كفالته وشدد عليه الوصاة  وكرر عليه القول يرعاه حق الرعاية ،وأن يوليه عناية ما يوليه لأولاده .</a:t>
            </a:r>
            <a:endParaRPr lang="ar-KW" sz="3000" dirty="0"/>
          </a:p>
        </p:txBody>
      </p:sp>
      <p:sp>
        <p:nvSpPr>
          <p:cNvPr id="4" name="Down Arrow 3">
            <a:hlinkClick r:id="rId2" action="ppaction://hlinksldjump"/>
          </p:cNvPr>
          <p:cNvSpPr/>
          <p:nvPr/>
        </p:nvSpPr>
        <p:spPr>
          <a:xfrm rot="5400000">
            <a:off x="2316306" y="5308890"/>
            <a:ext cx="710046" cy="112048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00487523"/>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88801">
            <a:off x="1559068" y="2445759"/>
            <a:ext cx="2257425" cy="2028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rot="21033994">
            <a:off x="4042816" y="525484"/>
            <a:ext cx="5818909" cy="4209357"/>
          </a:xfrm>
          <a:prstGeom prst="rect">
            <a:avLst/>
          </a:prstGeom>
          <a:noFill/>
        </p:spPr>
        <p:txBody>
          <a:bodyPr wrap="square" rtlCol="0">
            <a:spAutoFit/>
          </a:bodyPr>
          <a:lstStyle/>
          <a:p>
            <a:pPr>
              <a:lnSpc>
                <a:spcPct val="90000"/>
              </a:lnSpc>
              <a:spcBef>
                <a:spcPts val="1000"/>
              </a:spcBef>
            </a:pPr>
            <a:r>
              <a:rPr lang="ar-KW" sz="3200" dirty="0">
                <a:solidFill>
                  <a:prstClr val="black"/>
                </a:solidFill>
              </a:rPr>
              <a:t>اختار لكفالة محمد عمه أبا طالب ، لأنه كان يرمي إلى هدف بعيد ، اي أن يكون القلب الذي يكفل محمدا أقوى القلوب و أحناها .</a:t>
            </a:r>
          </a:p>
          <a:p>
            <a:pPr>
              <a:lnSpc>
                <a:spcPct val="90000"/>
              </a:lnSpc>
              <a:spcBef>
                <a:spcPts val="1000"/>
              </a:spcBef>
            </a:pPr>
            <a:r>
              <a:rPr lang="ar-KW" sz="3200" dirty="0">
                <a:solidFill>
                  <a:prstClr val="black"/>
                </a:solidFill>
              </a:rPr>
              <a:t>ولقد برهن أبو طالب على أنه كان عند حسن الظن به وأنه أهل لثقة أبيه فيه ، فقد غمر محمدا بحبه وعطفه وخلطه بنفسه وأهله ، وأنزله من بنيه منزل الإكرام و التقدير ، وبسط  عليه حمايته ، منذ كان صبيا حتى صار شابا ثم رجلا .</a:t>
            </a:r>
          </a:p>
        </p:txBody>
      </p:sp>
      <p:sp>
        <p:nvSpPr>
          <p:cNvPr id="2" name="Down Arrow 1">
            <a:hlinkClick r:id="rId3" action="ppaction://hlinksldjump"/>
          </p:cNvPr>
          <p:cNvSpPr/>
          <p:nvPr/>
        </p:nvSpPr>
        <p:spPr>
          <a:xfrm rot="5400000">
            <a:off x="916995" y="4907108"/>
            <a:ext cx="841665" cy="118976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710210"/>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4860598" y="1619935"/>
            <a:ext cx="2872902" cy="646331"/>
          </a:xfrm>
          <a:prstGeom prst="rect">
            <a:avLst/>
          </a:prstGeom>
        </p:spPr>
        <p:txBody>
          <a:bodyPr wrap="none">
            <a:spAutoFit/>
          </a:bodyPr>
          <a:lstStyle/>
          <a:p>
            <a:r>
              <a:rPr lang="ar-KW" sz="3600" b="1" dirty="0">
                <a:solidFill>
                  <a:prstClr val="black">
                    <a:lumMod val="95000"/>
                    <a:lumOff val="5000"/>
                  </a:prstClr>
                </a:solidFill>
                <a:latin typeface="Calibri Light" panose="020F0302020204030204"/>
                <a:cs typeface="Times New Roman" panose="02020603050405020304" pitchFamily="18" charset="0"/>
              </a:rPr>
              <a:t>الدروس </a:t>
            </a:r>
            <a:r>
              <a:rPr lang="ar-KW" sz="3600" b="1" dirty="0" smtClean="0">
                <a:solidFill>
                  <a:prstClr val="black">
                    <a:lumMod val="95000"/>
                    <a:lumOff val="5000"/>
                  </a:prstClr>
                </a:solidFill>
                <a:latin typeface="Calibri Light" panose="020F0302020204030204"/>
                <a:cs typeface="Times New Roman" panose="02020603050405020304" pitchFamily="18" charset="0"/>
              </a:rPr>
              <a:t>المستفادة</a:t>
            </a:r>
          </a:p>
        </p:txBody>
      </p:sp>
      <p:sp>
        <p:nvSpPr>
          <p:cNvPr id="5" name="TextBox 4"/>
          <p:cNvSpPr txBox="1"/>
          <p:nvPr/>
        </p:nvSpPr>
        <p:spPr>
          <a:xfrm>
            <a:off x="3086100" y="2823603"/>
            <a:ext cx="6660573" cy="2416046"/>
          </a:xfrm>
          <a:prstGeom prst="rect">
            <a:avLst/>
          </a:prstGeom>
          <a:noFill/>
        </p:spPr>
        <p:txBody>
          <a:bodyPr wrap="square" rtlCol="0">
            <a:spAutoFit/>
          </a:bodyPr>
          <a:lstStyle/>
          <a:p>
            <a:pPr>
              <a:lnSpc>
                <a:spcPct val="90000"/>
              </a:lnSpc>
              <a:spcBef>
                <a:spcPts val="1000"/>
              </a:spcBef>
            </a:pPr>
            <a:r>
              <a:rPr lang="ar-KW" sz="2000" dirty="0" smtClean="0">
                <a:solidFill>
                  <a:srgbClr val="7030A0"/>
                </a:solidFill>
              </a:rPr>
              <a:t>1- </a:t>
            </a:r>
            <a:r>
              <a:rPr lang="ar-KW" sz="2000" dirty="0">
                <a:solidFill>
                  <a:srgbClr val="7030A0"/>
                </a:solidFill>
              </a:rPr>
              <a:t>حسن التسمية مطلوب فقد </a:t>
            </a:r>
            <a:r>
              <a:rPr lang="ar-KW" sz="2000" dirty="0" smtClean="0">
                <a:solidFill>
                  <a:srgbClr val="7030A0"/>
                </a:solidFill>
              </a:rPr>
              <a:t>سمى </a:t>
            </a:r>
            <a:r>
              <a:rPr lang="ar-KW" sz="2000" dirty="0">
                <a:solidFill>
                  <a:srgbClr val="7030A0"/>
                </a:solidFill>
              </a:rPr>
              <a:t>عبدالمطلب الرسول صلى الله عليه وسلم محمدا ليحمده الله في السماء ويحمده الخلق في الأرض </a:t>
            </a:r>
            <a:r>
              <a:rPr lang="ar-KW" sz="2000" dirty="0" smtClean="0">
                <a:solidFill>
                  <a:srgbClr val="7030A0"/>
                </a:solidFill>
              </a:rPr>
              <a:t>.</a:t>
            </a:r>
            <a:endParaRPr lang="ar-KW" sz="2000" dirty="0">
              <a:solidFill>
                <a:srgbClr val="7030A0"/>
              </a:solidFill>
            </a:endParaRPr>
          </a:p>
          <a:p>
            <a:pPr>
              <a:lnSpc>
                <a:spcPct val="90000"/>
              </a:lnSpc>
              <a:spcBef>
                <a:spcPts val="1000"/>
              </a:spcBef>
            </a:pPr>
            <a:r>
              <a:rPr lang="ar-KW" sz="2000" dirty="0">
                <a:solidFill>
                  <a:srgbClr val="7030A0"/>
                </a:solidFill>
              </a:rPr>
              <a:t>2- كانت ولادته (بركة على أهله وبلده ومرضعته وعلى البشرية  جميعا) .</a:t>
            </a:r>
          </a:p>
          <a:p>
            <a:pPr>
              <a:lnSpc>
                <a:spcPct val="90000"/>
              </a:lnSpc>
              <a:spcBef>
                <a:spcPts val="1000"/>
              </a:spcBef>
            </a:pPr>
            <a:r>
              <a:rPr lang="ar-KW" sz="2000" dirty="0">
                <a:solidFill>
                  <a:srgbClr val="7030A0"/>
                </a:solidFill>
              </a:rPr>
              <a:t>3- رعاية أصحاب النبوغ والذكاء واجب على الأمة فهم ثروة عظيمة يجب </a:t>
            </a:r>
            <a:r>
              <a:rPr lang="ar-KW" sz="2000" dirty="0" smtClean="0">
                <a:solidFill>
                  <a:srgbClr val="7030A0"/>
                </a:solidFill>
              </a:rPr>
              <a:t>المحافظة </a:t>
            </a:r>
            <a:r>
              <a:rPr lang="ar-KW" sz="2000" dirty="0">
                <a:solidFill>
                  <a:srgbClr val="7030A0"/>
                </a:solidFill>
              </a:rPr>
              <a:t>عليها وتوجيهها .</a:t>
            </a:r>
          </a:p>
          <a:p>
            <a:pPr>
              <a:lnSpc>
                <a:spcPct val="90000"/>
              </a:lnSpc>
              <a:spcBef>
                <a:spcPts val="1000"/>
              </a:spcBef>
            </a:pPr>
            <a:r>
              <a:rPr lang="ar-KW" sz="2000" dirty="0">
                <a:solidFill>
                  <a:srgbClr val="7030A0"/>
                </a:solidFill>
              </a:rPr>
              <a:t>4- حسن اختيار المربي أمر مطلوب فعبد المطلب تخير لرعاية الرسول صلى الله علية وسلم أبا طالب رغم كثرة عياله وقلة ماله  ولكنه الأكفأ لهذه </a:t>
            </a:r>
            <a:r>
              <a:rPr lang="ar-KW" sz="2000" dirty="0" smtClean="0">
                <a:solidFill>
                  <a:srgbClr val="7030A0"/>
                </a:solidFill>
              </a:rPr>
              <a:t>المهمة </a:t>
            </a:r>
            <a:r>
              <a:rPr lang="ar-KW" sz="2000" dirty="0">
                <a:solidFill>
                  <a:srgbClr val="7030A0"/>
                </a:solidFill>
              </a:rPr>
              <a:t>.</a:t>
            </a:r>
          </a:p>
        </p:txBody>
      </p:sp>
      <p:sp>
        <p:nvSpPr>
          <p:cNvPr id="3" name="Down Arrow 2">
            <a:hlinkClick r:id="rId3" action="ppaction://hlinksldjump"/>
          </p:cNvPr>
          <p:cNvSpPr/>
          <p:nvPr/>
        </p:nvSpPr>
        <p:spPr>
          <a:xfrm rot="5400000">
            <a:off x="3485578" y="5461739"/>
            <a:ext cx="770072" cy="1174171"/>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172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820882" y="737755"/>
            <a:ext cx="5663045" cy="369332"/>
          </a:xfrm>
          <a:prstGeom prst="rect">
            <a:avLst/>
          </a:prstGeom>
          <a:noFill/>
        </p:spPr>
        <p:txBody>
          <a:bodyPr wrap="square" rtlCol="0">
            <a:spAutoFit/>
          </a:bodyPr>
          <a:lstStyle/>
          <a:p>
            <a:pPr algn="l" rtl="0"/>
            <a:endParaRPr lang="en-US" dirty="0">
              <a:solidFill>
                <a:srgbClr val="FF0000"/>
              </a:solidFill>
            </a:endParaRPr>
          </a:p>
        </p:txBody>
      </p:sp>
      <p:sp>
        <p:nvSpPr>
          <p:cNvPr id="5" name="Rounded Rectangle 4"/>
          <p:cNvSpPr/>
          <p:nvPr/>
        </p:nvSpPr>
        <p:spPr>
          <a:xfrm>
            <a:off x="820881" y="922421"/>
            <a:ext cx="6130636" cy="30029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ar-KW" sz="2800" dirty="0">
              <a:solidFill>
                <a:prstClr val="black"/>
              </a:solidFill>
            </a:endParaRPr>
          </a:p>
          <a:p>
            <a:r>
              <a:rPr lang="ar-KW" sz="2800" dirty="0">
                <a:solidFill>
                  <a:srgbClr val="CA065F"/>
                </a:solidFill>
              </a:rPr>
              <a:t>نسأل الله العظيم أن يجعلنا ممن آمن بمحمد صلى الله عليه وسلم، وأن يثبتنا على دينه، وأن يجعلنا ممن اقتفى أثر نبيه صلى الله عليه وسلم، وأن يوردنا يوم القيامة حوضه، وأن يلحقنا به في الفردوس الأعلى، مع النبيين والصديقين والشهداء والصالحين، وحسن أولئك رفيقاً</a:t>
            </a:r>
            <a:r>
              <a:rPr lang="ar-KW" sz="2800" dirty="0" smtClean="0">
                <a:solidFill>
                  <a:srgbClr val="CA065F"/>
                </a:solidFill>
              </a:rPr>
              <a:t>.</a:t>
            </a:r>
          </a:p>
          <a:p>
            <a:endParaRPr lang="ar-KW" sz="2800" dirty="0">
              <a:solidFill>
                <a:prstClr val="black"/>
              </a:solidFill>
            </a:endParaRPr>
          </a:p>
          <a:p>
            <a:endParaRPr lang="en-US" dirty="0">
              <a:solidFill>
                <a:prstClr val="white"/>
              </a:solidFill>
            </a:endParaRPr>
          </a:p>
        </p:txBody>
      </p:sp>
      <p:sp>
        <p:nvSpPr>
          <p:cNvPr id="3" name="Down Arrow 2">
            <a:hlinkClick r:id="rId3" action="ppaction://hlinksldjump"/>
          </p:cNvPr>
          <p:cNvSpPr/>
          <p:nvPr/>
        </p:nvSpPr>
        <p:spPr>
          <a:xfrm rot="5400000">
            <a:off x="636209" y="5574417"/>
            <a:ext cx="732413" cy="1356932"/>
          </a:xfrm>
          <a:prstGeom prst="downArrow">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rt 5">
            <a:hlinkClick r:id="rId4" action="ppaction://hlinksldjump"/>
          </p:cNvPr>
          <p:cNvSpPr/>
          <p:nvPr/>
        </p:nvSpPr>
        <p:spPr>
          <a:xfrm>
            <a:off x="4139148" y="3925395"/>
            <a:ext cx="1952268" cy="1722370"/>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KW" sz="3200" b="1" dirty="0" smtClean="0">
                <a:solidFill>
                  <a:srgbClr val="CC0066"/>
                </a:solidFill>
              </a:rPr>
              <a:t>المراجع</a:t>
            </a:r>
            <a:endParaRPr lang="ar-KW" sz="3200" b="1" dirty="0">
              <a:solidFill>
                <a:srgbClr val="CC0066"/>
              </a:solidFill>
            </a:endParaRPr>
          </a:p>
        </p:txBody>
      </p:sp>
      <p:sp>
        <p:nvSpPr>
          <p:cNvPr id="7" name="Heart 6">
            <a:hlinkClick r:id="rId5" action="ppaction://hlinksldjump"/>
          </p:cNvPr>
          <p:cNvSpPr/>
          <p:nvPr/>
        </p:nvSpPr>
        <p:spPr>
          <a:xfrm>
            <a:off x="1381990" y="3925394"/>
            <a:ext cx="1952268" cy="1722369"/>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KW" sz="2800" b="1" dirty="0" smtClean="0">
                <a:solidFill>
                  <a:srgbClr val="CC0066"/>
                </a:solidFill>
              </a:rPr>
              <a:t>الأنشطة المصاحبة </a:t>
            </a:r>
            <a:endParaRPr lang="ar-KW" sz="2800" b="1" dirty="0">
              <a:solidFill>
                <a:srgbClr val="CC0066"/>
              </a:solidFill>
            </a:endParaRPr>
          </a:p>
        </p:txBody>
      </p:sp>
    </p:spTree>
    <p:extLst>
      <p:ext uri="{BB962C8B-B14F-4D97-AF65-F5344CB8AC3E}">
        <p14:creationId xmlns:p14="http://schemas.microsoft.com/office/powerpoint/2010/main" val="218608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0"/>
            <a:ext cx="12306300" cy="6857999"/>
          </a:xfrm>
          <a:prstGeom prst="rect">
            <a:avLst/>
          </a:prstGeom>
        </p:spPr>
      </p:pic>
      <p:sp>
        <p:nvSpPr>
          <p:cNvPr id="4" name="TextBox 3"/>
          <p:cNvSpPr txBox="1"/>
          <p:nvPr/>
        </p:nvSpPr>
        <p:spPr>
          <a:xfrm>
            <a:off x="1558637" y="1444336"/>
            <a:ext cx="6577445" cy="4185761"/>
          </a:xfrm>
          <a:prstGeom prst="rect">
            <a:avLst/>
          </a:prstGeom>
          <a:noFill/>
        </p:spPr>
        <p:txBody>
          <a:bodyPr wrap="square" rtlCol="0">
            <a:spAutoFit/>
          </a:bodyPr>
          <a:lstStyle/>
          <a:p>
            <a:r>
              <a:rPr lang="ar-KW" sz="4400" b="1" dirty="0" smtClean="0">
                <a:solidFill>
                  <a:schemeClr val="tx1">
                    <a:lumMod val="95000"/>
                    <a:lumOff val="5000"/>
                  </a:schemeClr>
                </a:solidFill>
              </a:rPr>
              <a:t>الأنشطة المصاحبة :</a:t>
            </a:r>
          </a:p>
          <a:p>
            <a:endParaRPr lang="ar-KW" sz="3600" b="1" dirty="0" smtClean="0">
              <a:solidFill>
                <a:schemeClr val="tx1">
                  <a:lumMod val="95000"/>
                  <a:lumOff val="5000"/>
                </a:schemeClr>
              </a:solidFill>
            </a:endParaRPr>
          </a:p>
          <a:p>
            <a:r>
              <a:rPr lang="ar-KW" sz="2800" dirty="0" smtClean="0">
                <a:solidFill>
                  <a:srgbClr val="450163"/>
                </a:solidFill>
              </a:rPr>
              <a:t>* تصحيح قراءة نسب الرسول صلى الله عليه وسلم </a:t>
            </a:r>
          </a:p>
          <a:p>
            <a:r>
              <a:rPr lang="ar-KW" sz="2800" dirty="0" smtClean="0">
                <a:solidFill>
                  <a:srgbClr val="450163"/>
                </a:solidFill>
              </a:rPr>
              <a:t>* التعليق بإضافات موثوقة تثري الموضوع و تبرز أهميته و قيمته </a:t>
            </a:r>
          </a:p>
          <a:p>
            <a:r>
              <a:rPr lang="ar-KW" sz="2800" dirty="0" smtClean="0">
                <a:solidFill>
                  <a:srgbClr val="450163"/>
                </a:solidFill>
              </a:rPr>
              <a:t>* تقديم مقترحات بأنشطة مناسبة مساندة تفي بالاحتياجات الدعوية و التربوية للمتعلمين و المجتمع و الدفاع عن رسول الله صلى الله عليه و سلم </a:t>
            </a:r>
          </a:p>
          <a:p>
            <a:endParaRPr lang="en-US" dirty="0"/>
          </a:p>
        </p:txBody>
      </p:sp>
      <p:sp>
        <p:nvSpPr>
          <p:cNvPr id="3" name="Down Arrow 2">
            <a:hlinkClick r:id="rId3" action="ppaction://hlinksldjump"/>
          </p:cNvPr>
          <p:cNvSpPr/>
          <p:nvPr/>
        </p:nvSpPr>
        <p:spPr>
          <a:xfrm rot="5400000">
            <a:off x="646543" y="5372296"/>
            <a:ext cx="896340" cy="1411942"/>
          </a:xfrm>
          <a:prstGeom prst="downArrow">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a:p>
        </p:txBody>
      </p:sp>
    </p:spTree>
    <p:extLst>
      <p:ext uri="{BB962C8B-B14F-4D97-AF65-F5344CB8AC3E}">
        <p14:creationId xmlns:p14="http://schemas.microsoft.com/office/powerpoint/2010/main" val="1453470866"/>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06777" cy="6858000"/>
          </a:xfrm>
          <a:prstGeom prst="rect">
            <a:avLst/>
          </a:prstGeom>
          <a:noFill/>
          <a:ln>
            <a:noFill/>
          </a:ln>
        </p:spPr>
      </p:pic>
      <p:sp>
        <p:nvSpPr>
          <p:cNvPr id="11" name="TextBox 10"/>
          <p:cNvSpPr txBox="1"/>
          <p:nvPr/>
        </p:nvSpPr>
        <p:spPr>
          <a:xfrm>
            <a:off x="5251621" y="302359"/>
            <a:ext cx="5115698" cy="6771084"/>
          </a:xfrm>
          <a:prstGeom prst="rect">
            <a:avLst/>
          </a:prstGeom>
          <a:noFill/>
        </p:spPr>
        <p:txBody>
          <a:bodyPr wrap="square" rtlCol="1">
            <a:spAutoFit/>
          </a:bodyPr>
          <a:lstStyle/>
          <a:p>
            <a:r>
              <a:rPr lang="ar-KW" sz="3200" b="1" dirty="0" smtClean="0">
                <a:solidFill>
                  <a:schemeClr val="tx1">
                    <a:lumMod val="95000"/>
                    <a:lumOff val="5000"/>
                  </a:schemeClr>
                </a:solidFill>
              </a:rPr>
              <a:t>*المراجع:</a:t>
            </a:r>
          </a:p>
          <a:p>
            <a:endParaRPr lang="ar-KW" dirty="0"/>
          </a:p>
          <a:p>
            <a:endParaRPr lang="ar-KW" sz="2400" dirty="0" smtClean="0">
              <a:solidFill>
                <a:srgbClr val="CC00FF"/>
              </a:solidFill>
            </a:endParaRPr>
          </a:p>
          <a:p>
            <a:r>
              <a:rPr lang="ar-KW" sz="2400" dirty="0" smtClean="0">
                <a:solidFill>
                  <a:srgbClr val="CC00FF"/>
                </a:solidFill>
              </a:rPr>
              <a:t>1- كتاب السيرة النبوية دراسة تربوية منهجية للإستاذ توفيق الواعي.</a:t>
            </a:r>
          </a:p>
          <a:p>
            <a:endParaRPr lang="ar-KW" sz="2400" dirty="0" smtClean="0">
              <a:solidFill>
                <a:srgbClr val="CC00FF"/>
              </a:solidFill>
            </a:endParaRPr>
          </a:p>
          <a:p>
            <a:r>
              <a:rPr lang="ar-KW" sz="2400" dirty="0">
                <a:solidFill>
                  <a:srgbClr val="CC00FF"/>
                </a:solidFill>
              </a:rPr>
              <a:t>2- صحيح البخاري</a:t>
            </a:r>
          </a:p>
          <a:p>
            <a:endParaRPr lang="ar-KW" sz="2400" dirty="0">
              <a:solidFill>
                <a:srgbClr val="CC00FF"/>
              </a:solidFill>
            </a:endParaRPr>
          </a:p>
          <a:p>
            <a:r>
              <a:rPr lang="ar-KW" sz="2400" dirty="0">
                <a:solidFill>
                  <a:srgbClr val="CC00FF"/>
                </a:solidFill>
              </a:rPr>
              <a:t>3- صحيح مسلم ( في الفضائل ) </a:t>
            </a:r>
          </a:p>
          <a:p>
            <a:endParaRPr lang="ar-KW" sz="2400" dirty="0" smtClean="0">
              <a:solidFill>
                <a:srgbClr val="CC00FF"/>
              </a:solidFill>
            </a:endParaRPr>
          </a:p>
          <a:p>
            <a:r>
              <a:rPr lang="ar-KW" sz="2400" dirty="0" smtClean="0">
                <a:solidFill>
                  <a:srgbClr val="CC00FF"/>
                </a:solidFill>
              </a:rPr>
              <a:t>4- مسند الشاميين ( أحمد ) </a:t>
            </a:r>
          </a:p>
          <a:p>
            <a:endParaRPr lang="ar-KW" sz="2400" dirty="0">
              <a:solidFill>
                <a:srgbClr val="CC00FF"/>
              </a:solidFill>
            </a:endParaRPr>
          </a:p>
          <a:p>
            <a:r>
              <a:rPr lang="ar-KW" sz="2400" dirty="0" smtClean="0">
                <a:solidFill>
                  <a:srgbClr val="CC00FF"/>
                </a:solidFill>
              </a:rPr>
              <a:t>5- المقدمة في الدارمي </a:t>
            </a:r>
          </a:p>
          <a:p>
            <a:endParaRPr lang="ar-KW" sz="2400" dirty="0" smtClean="0">
              <a:solidFill>
                <a:srgbClr val="CC00FF"/>
              </a:solidFill>
            </a:endParaRPr>
          </a:p>
          <a:p>
            <a:r>
              <a:rPr lang="ar-KW" sz="2400" dirty="0">
                <a:solidFill>
                  <a:srgbClr val="CC00FF"/>
                </a:solidFill>
              </a:rPr>
              <a:t>6-سيرة ابن هشام </a:t>
            </a:r>
          </a:p>
          <a:p>
            <a:endParaRPr lang="ar-KW" dirty="0"/>
          </a:p>
          <a:p>
            <a:endParaRPr lang="ar-KW" dirty="0"/>
          </a:p>
          <a:p>
            <a:endParaRPr lang="ar-KW" dirty="0" smtClean="0"/>
          </a:p>
          <a:p>
            <a:endParaRPr lang="ar-KW" dirty="0"/>
          </a:p>
        </p:txBody>
      </p:sp>
      <p:sp>
        <p:nvSpPr>
          <p:cNvPr id="12" name="Down Arrow 11">
            <a:hlinkClick r:id="rId3" action="ppaction://hlinksldjump"/>
          </p:cNvPr>
          <p:cNvSpPr/>
          <p:nvPr/>
        </p:nvSpPr>
        <p:spPr>
          <a:xfrm rot="5400000">
            <a:off x="3336324" y="5511114"/>
            <a:ext cx="729295" cy="1247786"/>
          </a:xfrm>
          <a:prstGeom prst="downArrow">
            <a:avLst/>
          </a:prstGeom>
          <a:solidFill>
            <a:srgbClr val="DF51BA"/>
          </a:solidFill>
          <a:ln>
            <a:solidFill>
              <a:srgbClr val="DF51B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a:p>
        </p:txBody>
      </p:sp>
    </p:spTree>
    <p:extLst>
      <p:ext uri="{BB962C8B-B14F-4D97-AF65-F5344CB8AC3E}">
        <p14:creationId xmlns:p14="http://schemas.microsoft.com/office/powerpoint/2010/main" val="746976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rot="20447849">
            <a:off x="1598964" y="1352603"/>
            <a:ext cx="5130945" cy="4401205"/>
          </a:xfrm>
          <a:prstGeom prst="rect">
            <a:avLst/>
          </a:prstGeom>
          <a:noFill/>
        </p:spPr>
        <p:txBody>
          <a:bodyPr wrap="square" rtlCol="0">
            <a:spAutoFit/>
          </a:bodyPr>
          <a:lstStyle/>
          <a:p>
            <a:r>
              <a:rPr lang="ar-KW" sz="2000" dirty="0"/>
              <a:t>بسم الله الرحمن الرحيم</a:t>
            </a:r>
            <a:br>
              <a:rPr lang="ar-KW" sz="2000" dirty="0"/>
            </a:br>
            <a:r>
              <a:rPr lang="ar-KW" sz="2000" dirty="0"/>
              <a:t/>
            </a:r>
            <a:br>
              <a:rPr lang="ar-KW" sz="2000" dirty="0"/>
            </a:br>
            <a:r>
              <a:rPr lang="ar-KW" sz="2000" dirty="0"/>
              <a:t>الحمد لله رب العالمين، الذي أرسل محمدا رحمة للعالمين وجعله مثلا كاملا وأسوة حسنة للمؤمنين، وحجة على خلقِه أجمعين، حيث جعل رسالته عامة للناس كافة، والصلاة والسلام على نبينا الرؤوف </a:t>
            </a:r>
            <a:r>
              <a:rPr lang="ar-KW" sz="2000" dirty="0" smtClean="0"/>
              <a:t>بالمؤمنين الذي </a:t>
            </a:r>
            <a:r>
              <a:rPr lang="ar-KW" sz="2000" dirty="0"/>
              <a:t>بعث بمكارم الأخلاق للناس أجمعين .. وعلى آله وصحبه ومن اتبع سنته بإحسان إلى يوم الدِّين..</a:t>
            </a:r>
            <a:br>
              <a:rPr lang="ar-KW" sz="2000" dirty="0"/>
            </a:br>
            <a:r>
              <a:rPr lang="ar-KW" sz="2000" dirty="0"/>
              <a:t>درسنا اليوم عن أعظم الخلق وأطهرهم.. عمن ضحى براحته من أجل أمته ..سنتحدث عن عظيم ,قرن الله كمال ايمان بمحبته وطاعته سنتنقل بين صفاته ومآثره ...نسعد بالحديث عنه ..والاستماع إلى روعة أخلاقه.. وننهل من معين سيرته الصافي فننتقل كالنحلة التي تنتقل بين </a:t>
            </a:r>
            <a:r>
              <a:rPr lang="ar-KW" sz="2000" dirty="0" smtClean="0"/>
              <a:t>الورود.. فترشف </a:t>
            </a:r>
            <a:r>
              <a:rPr lang="ar-KW" sz="2000" dirty="0"/>
              <a:t>من ذا الرحيق وترشف من ذاك ..</a:t>
            </a:r>
            <a:endParaRPr lang="en-US" sz="2000" dirty="0"/>
          </a:p>
        </p:txBody>
      </p:sp>
      <p:sp>
        <p:nvSpPr>
          <p:cNvPr id="8" name="Down Arrow 7">
            <a:hlinkClick r:id="rId3" action="ppaction://hlinksldjump"/>
          </p:cNvPr>
          <p:cNvSpPr/>
          <p:nvPr/>
        </p:nvSpPr>
        <p:spPr>
          <a:xfrm rot="5400000">
            <a:off x="862446" y="5463979"/>
            <a:ext cx="872836" cy="1425194"/>
          </a:xfrm>
          <a:prstGeom prst="downArrow">
            <a:avLst/>
          </a:prstGeom>
          <a:solidFill>
            <a:srgbClr val="DE52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0550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15980" y="716973"/>
            <a:ext cx="7752712" cy="4924425"/>
          </a:xfrm>
          <a:prstGeom prst="rect">
            <a:avLst/>
          </a:prstGeom>
          <a:noFill/>
        </p:spPr>
        <p:txBody>
          <a:bodyPr wrap="square" rtlCol="0">
            <a:spAutoFit/>
          </a:bodyPr>
          <a:lstStyle/>
          <a:p>
            <a:pPr rtl="0"/>
            <a:r>
              <a:rPr lang="ar-KW" sz="4000" b="1" dirty="0" smtClean="0">
                <a:solidFill>
                  <a:srgbClr val="DF51BA"/>
                </a:solidFill>
              </a:rPr>
              <a:t>السؤال الأول:</a:t>
            </a:r>
          </a:p>
          <a:p>
            <a:pPr rtl="0"/>
            <a:endParaRPr lang="ar-KW" sz="3200" dirty="0">
              <a:solidFill>
                <a:prstClr val="black"/>
              </a:solidFill>
            </a:endParaRPr>
          </a:p>
          <a:p>
            <a:pPr rtl="0"/>
            <a:endParaRPr lang="ar-KW" sz="3200" dirty="0" smtClean="0">
              <a:solidFill>
                <a:prstClr val="black"/>
              </a:solidFill>
            </a:endParaRPr>
          </a:p>
          <a:p>
            <a:pPr rtl="0"/>
            <a:r>
              <a:rPr lang="ar-KW" sz="3200" dirty="0" smtClean="0">
                <a:solidFill>
                  <a:prstClr val="black"/>
                </a:solidFill>
              </a:rPr>
              <a:t>* أول مرضعة للرسول صلى الله عليه و سلم هي حليمة السعدية.</a:t>
            </a:r>
          </a:p>
          <a:p>
            <a:pPr rtl="0"/>
            <a:endParaRPr lang="en-US" sz="3200" dirty="0">
              <a:solidFill>
                <a:prstClr val="black"/>
              </a:solidFill>
            </a:endParaRPr>
          </a:p>
          <a:p>
            <a:pPr rtl="0"/>
            <a:r>
              <a:rPr lang="ar-KW" sz="3200" dirty="0" smtClean="0">
                <a:solidFill>
                  <a:schemeClr val="tx1">
                    <a:lumMod val="95000"/>
                    <a:lumOff val="5000"/>
                  </a:schemeClr>
                </a:solidFill>
                <a:hlinkClick r:id="rId3" action="ppaction://hlinksldjump"/>
              </a:rPr>
              <a:t>صح</a:t>
            </a:r>
            <a:r>
              <a:rPr lang="ar-KW" sz="3200" dirty="0" smtClean="0">
                <a:solidFill>
                  <a:schemeClr val="tx1">
                    <a:lumMod val="95000"/>
                    <a:lumOff val="5000"/>
                  </a:schemeClr>
                </a:solidFill>
              </a:rPr>
              <a:t>)     (</a:t>
            </a:r>
            <a:r>
              <a:rPr lang="ar-KW" sz="3200" dirty="0" smtClean="0">
                <a:solidFill>
                  <a:schemeClr val="tx1">
                    <a:lumMod val="95000"/>
                    <a:lumOff val="5000"/>
                  </a:schemeClr>
                </a:solidFill>
                <a:hlinkClick r:id="rId4" action="ppaction://hlinksldjump"/>
              </a:rPr>
              <a:t>خطأ</a:t>
            </a:r>
            <a:r>
              <a:rPr lang="ar-KW" sz="3200" dirty="0" smtClean="0">
                <a:solidFill>
                  <a:schemeClr val="tx1">
                    <a:lumMod val="95000"/>
                    <a:lumOff val="5000"/>
                  </a:schemeClr>
                </a:solidFill>
              </a:rPr>
              <a:t>)</a:t>
            </a:r>
            <a:r>
              <a:rPr lang="en-US" sz="3200" dirty="0" smtClean="0">
                <a:solidFill>
                  <a:schemeClr val="tx1">
                    <a:lumMod val="95000"/>
                    <a:lumOff val="5000"/>
                  </a:schemeClr>
                </a:solidFill>
              </a:rPr>
              <a:t>)</a:t>
            </a:r>
            <a:r>
              <a:rPr lang="ar-KW" sz="3200" dirty="0" smtClean="0">
                <a:solidFill>
                  <a:schemeClr val="tx1">
                    <a:lumMod val="95000"/>
                    <a:lumOff val="5000"/>
                  </a:schemeClr>
                </a:solidFill>
              </a:rPr>
              <a:t> </a:t>
            </a:r>
          </a:p>
          <a:p>
            <a:pPr algn="l" rtl="0"/>
            <a:endParaRPr lang="ar-KW" sz="3200" dirty="0">
              <a:solidFill>
                <a:prstClr val="black"/>
              </a:solidFill>
            </a:endParaRPr>
          </a:p>
          <a:p>
            <a:pPr algn="l" rtl="0"/>
            <a:endParaRPr lang="ar-KW" sz="3200" dirty="0" smtClean="0">
              <a:solidFill>
                <a:prstClr val="black"/>
              </a:solidFill>
            </a:endParaRPr>
          </a:p>
          <a:p>
            <a:pPr algn="l" rtl="0"/>
            <a:r>
              <a:rPr lang="ar-KW" dirty="0" smtClean="0">
                <a:solidFill>
                  <a:prstClr val="black"/>
                </a:solidFill>
              </a:rPr>
              <a:t> </a:t>
            </a:r>
            <a:endParaRPr lang="en-US" dirty="0">
              <a:solidFill>
                <a:prstClr val="black"/>
              </a:solidFill>
            </a:endParaRPr>
          </a:p>
        </p:txBody>
      </p:sp>
      <p:sp>
        <p:nvSpPr>
          <p:cNvPr id="4" name="Down Arrow 3">
            <a:hlinkClick r:id="rId5" action="ppaction://hlinksldjump"/>
          </p:cNvPr>
          <p:cNvSpPr/>
          <p:nvPr/>
        </p:nvSpPr>
        <p:spPr>
          <a:xfrm rot="5400000">
            <a:off x="1271906" y="4601760"/>
            <a:ext cx="697056" cy="1123313"/>
          </a:xfrm>
          <a:prstGeom prst="down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47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1" cy="68579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339" y="2261938"/>
            <a:ext cx="3898232" cy="30560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5397" y="366210"/>
            <a:ext cx="1181100" cy="10001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5958" y="5204408"/>
            <a:ext cx="1133475" cy="10287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736" y="635168"/>
            <a:ext cx="990600" cy="895350"/>
          </a:xfrm>
          <a:prstGeom prst="rect">
            <a:avLst/>
          </a:prstGeom>
        </p:spPr>
      </p:pic>
      <p:sp>
        <p:nvSpPr>
          <p:cNvPr id="7" name="Down Arrow 6">
            <a:hlinkClick r:id="rId7" action="ppaction://hlinksldjump"/>
          </p:cNvPr>
          <p:cNvSpPr/>
          <p:nvPr/>
        </p:nvSpPr>
        <p:spPr>
          <a:xfrm rot="5400000">
            <a:off x="385191" y="5740269"/>
            <a:ext cx="675412" cy="985679"/>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637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ounded Rectangle 7"/>
          <p:cNvSpPr/>
          <p:nvPr/>
        </p:nvSpPr>
        <p:spPr>
          <a:xfrm>
            <a:off x="3938118" y="3400815"/>
            <a:ext cx="4920915"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KW" sz="4400" dirty="0" smtClean="0"/>
              <a:t>حاول مرة اخرى </a:t>
            </a:r>
            <a:r>
              <a:rPr lang="ar-KW" sz="4400" dirty="0" smtClean="0">
                <a:sym typeface="Wingdings" panose="05000000000000000000" pitchFamily="2" charset="2"/>
              </a:rPr>
              <a:t></a:t>
            </a:r>
            <a:endParaRPr lang="ar-KW" sz="4400" dirty="0"/>
          </a:p>
        </p:txBody>
      </p:sp>
      <p:sp>
        <p:nvSpPr>
          <p:cNvPr id="10" name="TextBox 9"/>
          <p:cNvSpPr txBox="1"/>
          <p:nvPr/>
        </p:nvSpPr>
        <p:spPr>
          <a:xfrm>
            <a:off x="107625" y="167148"/>
            <a:ext cx="1552073" cy="1569660"/>
          </a:xfrm>
          <a:prstGeom prst="rect">
            <a:avLst/>
          </a:prstGeom>
          <a:noFill/>
        </p:spPr>
        <p:txBody>
          <a:bodyPr wrap="square" rtlCol="1">
            <a:spAutoFit/>
          </a:bodyPr>
          <a:lstStyle/>
          <a:p>
            <a:r>
              <a:rPr lang="ar-KW" sz="9600" dirty="0" smtClean="0">
                <a:solidFill>
                  <a:srgbClr val="FF0000"/>
                </a:solidFill>
                <a:sym typeface="Wingdings" panose="05000000000000000000" pitchFamily="2" charset="2"/>
              </a:rPr>
              <a:t></a:t>
            </a:r>
            <a:endParaRPr lang="ar-KW" sz="9600" dirty="0">
              <a:solidFill>
                <a:srgbClr val="FF0000"/>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58" y="3428999"/>
            <a:ext cx="3018773" cy="253338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4520" y="4033381"/>
            <a:ext cx="2693095" cy="2730673"/>
          </a:xfrm>
          <a:prstGeom prst="rect">
            <a:avLst/>
          </a:prstGeom>
        </p:spPr>
      </p:pic>
      <p:sp>
        <p:nvSpPr>
          <p:cNvPr id="18" name="Rectangle 17"/>
          <p:cNvSpPr/>
          <p:nvPr/>
        </p:nvSpPr>
        <p:spPr>
          <a:xfrm>
            <a:off x="10544809" y="167148"/>
            <a:ext cx="1223412" cy="1569660"/>
          </a:xfrm>
          <a:prstGeom prst="rect">
            <a:avLst/>
          </a:prstGeom>
        </p:spPr>
        <p:txBody>
          <a:bodyPr wrap="none">
            <a:spAutoFit/>
          </a:bodyPr>
          <a:lstStyle/>
          <a:p>
            <a:pPr lvl="0"/>
            <a:r>
              <a:rPr lang="ar-KW" sz="9600" dirty="0">
                <a:solidFill>
                  <a:srgbClr val="FF0000"/>
                </a:solidFill>
                <a:sym typeface="Wingdings" panose="05000000000000000000" pitchFamily="2" charset="2"/>
              </a:rPr>
              <a:t></a:t>
            </a:r>
            <a:endParaRPr lang="ar-KW" sz="9600" dirty="0">
              <a:solidFill>
                <a:srgbClr val="FF0000"/>
              </a:solidFill>
            </a:endParaRPr>
          </a:p>
        </p:txBody>
      </p:sp>
      <p:sp>
        <p:nvSpPr>
          <p:cNvPr id="19" name="Down Arrow 18">
            <a:hlinkClick r:id="rId5" action="ppaction://hlinksldjump"/>
          </p:cNvPr>
          <p:cNvSpPr/>
          <p:nvPr/>
        </p:nvSpPr>
        <p:spPr>
          <a:xfrm rot="5400000">
            <a:off x="1205627" y="5617922"/>
            <a:ext cx="908140" cy="13841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a:p>
        </p:txBody>
      </p:sp>
    </p:spTree>
    <p:extLst>
      <p:ext uri="{BB962C8B-B14F-4D97-AF65-F5344CB8AC3E}">
        <p14:creationId xmlns:p14="http://schemas.microsoft.com/office/powerpoint/2010/main" val="38526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265217" y="852054"/>
            <a:ext cx="5237018" cy="646331"/>
          </a:xfrm>
          <a:prstGeom prst="rect">
            <a:avLst/>
          </a:prstGeom>
          <a:noFill/>
        </p:spPr>
        <p:txBody>
          <a:bodyPr wrap="square" rtlCol="0">
            <a:spAutoFit/>
          </a:bodyPr>
          <a:lstStyle/>
          <a:p>
            <a:pPr algn="ctr"/>
            <a:r>
              <a:rPr lang="ar-KW" dirty="0"/>
              <a:t/>
            </a:r>
            <a:br>
              <a:rPr lang="ar-KW" dirty="0"/>
            </a:br>
            <a:endParaRPr lang="en-US" dirty="0"/>
          </a:p>
        </p:txBody>
      </p:sp>
      <p:sp>
        <p:nvSpPr>
          <p:cNvPr id="2" name="TextBox 1"/>
          <p:cNvSpPr txBox="1"/>
          <p:nvPr/>
        </p:nvSpPr>
        <p:spPr>
          <a:xfrm>
            <a:off x="1624264" y="1424007"/>
            <a:ext cx="7579894" cy="3724096"/>
          </a:xfrm>
          <a:prstGeom prst="rect">
            <a:avLst/>
          </a:prstGeom>
          <a:noFill/>
        </p:spPr>
        <p:txBody>
          <a:bodyPr wrap="square" rtlCol="1">
            <a:spAutoFit/>
          </a:bodyPr>
          <a:lstStyle/>
          <a:p>
            <a:r>
              <a:rPr lang="ar-KW" sz="4400" dirty="0" smtClean="0">
                <a:solidFill>
                  <a:srgbClr val="450163"/>
                </a:solidFill>
              </a:rPr>
              <a:t>السؤال الثاني : </a:t>
            </a:r>
            <a:endParaRPr lang="ar-KW" sz="3200" dirty="0" smtClean="0">
              <a:solidFill>
                <a:srgbClr val="450163"/>
              </a:solidFill>
            </a:endParaRPr>
          </a:p>
          <a:p>
            <a:endParaRPr lang="ar-KW" sz="3200" dirty="0">
              <a:solidFill>
                <a:srgbClr val="450163"/>
              </a:solidFill>
            </a:endParaRPr>
          </a:p>
          <a:p>
            <a:r>
              <a:rPr lang="ar-KW" sz="3200" dirty="0" smtClean="0">
                <a:solidFill>
                  <a:srgbClr val="450163"/>
                </a:solidFill>
              </a:rPr>
              <a:t>* ولد الرسول صلى الله عليه وسلم في يوم الأثنين الموافق 12 من شهر ربيع الأول و سمي العام الذي ولد فيه عام الفيل.</a:t>
            </a:r>
          </a:p>
          <a:p>
            <a:endParaRPr lang="ar-KW" sz="3200" dirty="0">
              <a:solidFill>
                <a:srgbClr val="450163"/>
              </a:solidFill>
            </a:endParaRPr>
          </a:p>
          <a:p>
            <a:r>
              <a:rPr lang="ar-KW" sz="3200" dirty="0" smtClean="0">
                <a:solidFill>
                  <a:srgbClr val="450163"/>
                </a:solidFill>
              </a:rPr>
              <a:t>( </a:t>
            </a:r>
            <a:r>
              <a:rPr lang="ar-KW" sz="3200" dirty="0" smtClean="0">
                <a:solidFill>
                  <a:srgbClr val="450163"/>
                </a:solidFill>
                <a:hlinkClick r:id="rId3" action="ppaction://hlinksldjump"/>
              </a:rPr>
              <a:t>صح</a:t>
            </a:r>
            <a:r>
              <a:rPr lang="ar-KW" sz="3200" dirty="0" smtClean="0">
                <a:solidFill>
                  <a:srgbClr val="450163"/>
                </a:solidFill>
              </a:rPr>
              <a:t> )   ( </a:t>
            </a:r>
            <a:r>
              <a:rPr lang="ar-KW" sz="3200" dirty="0" smtClean="0">
                <a:solidFill>
                  <a:srgbClr val="450163"/>
                </a:solidFill>
                <a:hlinkClick r:id="rId4" action="ppaction://hlinksldjump"/>
              </a:rPr>
              <a:t>خطأ</a:t>
            </a:r>
            <a:r>
              <a:rPr lang="ar-KW" sz="3200" dirty="0" smtClean="0">
                <a:solidFill>
                  <a:srgbClr val="450163"/>
                </a:solidFill>
              </a:rPr>
              <a:t> ) </a:t>
            </a:r>
            <a:endParaRPr lang="ar-KW" sz="3200" dirty="0">
              <a:solidFill>
                <a:srgbClr val="450163"/>
              </a:solidFill>
            </a:endParaRPr>
          </a:p>
        </p:txBody>
      </p:sp>
      <p:sp>
        <p:nvSpPr>
          <p:cNvPr id="5" name="Down Arrow 4">
            <a:hlinkClick r:id="rId5" action="ppaction://hlinksldjump"/>
          </p:cNvPr>
          <p:cNvSpPr/>
          <p:nvPr/>
        </p:nvSpPr>
        <p:spPr>
          <a:xfrm rot="5400000">
            <a:off x="3478357" y="4620764"/>
            <a:ext cx="633845" cy="1054677"/>
          </a:xfrm>
          <a:prstGeom prst="downArrow">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19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1" cy="68579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339" y="2261938"/>
            <a:ext cx="3898232" cy="30560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5397" y="366210"/>
            <a:ext cx="1181100" cy="10001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5958" y="5204408"/>
            <a:ext cx="1133475" cy="10287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736" y="635168"/>
            <a:ext cx="990600" cy="895350"/>
          </a:xfrm>
          <a:prstGeom prst="rect">
            <a:avLst/>
          </a:prstGeom>
        </p:spPr>
      </p:pic>
      <p:sp>
        <p:nvSpPr>
          <p:cNvPr id="8" name="Down Arrow 7">
            <a:hlinkClick r:id="rId7" action="ppaction://hlinksldjump"/>
          </p:cNvPr>
          <p:cNvSpPr/>
          <p:nvPr/>
        </p:nvSpPr>
        <p:spPr>
          <a:xfrm rot="5400000">
            <a:off x="437146" y="5563625"/>
            <a:ext cx="675412" cy="985679"/>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038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ounded Rectangle 7"/>
          <p:cNvSpPr/>
          <p:nvPr/>
        </p:nvSpPr>
        <p:spPr>
          <a:xfrm>
            <a:off x="3938118" y="3400815"/>
            <a:ext cx="4920915"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KW" sz="4400" dirty="0" smtClean="0">
                <a:solidFill>
                  <a:prstClr val="white"/>
                </a:solidFill>
              </a:rPr>
              <a:t>حاول مرة اخرى </a:t>
            </a:r>
            <a:r>
              <a:rPr lang="ar-KW" sz="4400" dirty="0" smtClean="0">
                <a:solidFill>
                  <a:prstClr val="white"/>
                </a:solidFill>
                <a:sym typeface="Wingdings" panose="05000000000000000000" pitchFamily="2" charset="2"/>
              </a:rPr>
              <a:t></a:t>
            </a:r>
            <a:endParaRPr lang="ar-KW" sz="4400" dirty="0">
              <a:solidFill>
                <a:prstClr val="white"/>
              </a:solidFill>
            </a:endParaRPr>
          </a:p>
        </p:txBody>
      </p:sp>
      <p:sp>
        <p:nvSpPr>
          <p:cNvPr id="10" name="TextBox 9"/>
          <p:cNvSpPr txBox="1"/>
          <p:nvPr/>
        </p:nvSpPr>
        <p:spPr>
          <a:xfrm>
            <a:off x="107625" y="167148"/>
            <a:ext cx="1552073" cy="1569660"/>
          </a:xfrm>
          <a:prstGeom prst="rect">
            <a:avLst/>
          </a:prstGeom>
          <a:noFill/>
        </p:spPr>
        <p:txBody>
          <a:bodyPr wrap="square" rtlCol="1">
            <a:spAutoFit/>
          </a:bodyPr>
          <a:lstStyle/>
          <a:p>
            <a:r>
              <a:rPr lang="ar-KW" sz="9600" dirty="0" smtClean="0">
                <a:solidFill>
                  <a:srgbClr val="FF0000"/>
                </a:solidFill>
                <a:sym typeface="Wingdings" panose="05000000000000000000" pitchFamily="2" charset="2"/>
              </a:rPr>
              <a:t></a:t>
            </a:r>
            <a:endParaRPr lang="ar-KW" sz="9600" dirty="0">
              <a:solidFill>
                <a:srgbClr val="FF0000"/>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58" y="3428999"/>
            <a:ext cx="3018773" cy="253338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4520" y="4033381"/>
            <a:ext cx="2693095" cy="2730673"/>
          </a:xfrm>
          <a:prstGeom prst="rect">
            <a:avLst/>
          </a:prstGeom>
        </p:spPr>
      </p:pic>
      <p:sp>
        <p:nvSpPr>
          <p:cNvPr id="18" name="Rectangle 17"/>
          <p:cNvSpPr/>
          <p:nvPr/>
        </p:nvSpPr>
        <p:spPr>
          <a:xfrm>
            <a:off x="10544809" y="167148"/>
            <a:ext cx="1223412" cy="1569660"/>
          </a:xfrm>
          <a:prstGeom prst="rect">
            <a:avLst/>
          </a:prstGeom>
        </p:spPr>
        <p:txBody>
          <a:bodyPr wrap="none">
            <a:spAutoFit/>
          </a:bodyPr>
          <a:lstStyle/>
          <a:p>
            <a:r>
              <a:rPr lang="ar-KW" sz="9600" dirty="0">
                <a:solidFill>
                  <a:srgbClr val="FF0000"/>
                </a:solidFill>
                <a:sym typeface="Wingdings" panose="05000000000000000000" pitchFamily="2" charset="2"/>
              </a:rPr>
              <a:t></a:t>
            </a:r>
            <a:endParaRPr lang="ar-KW" sz="9600" dirty="0">
              <a:solidFill>
                <a:srgbClr val="FF0000"/>
              </a:solidFill>
            </a:endParaRPr>
          </a:p>
        </p:txBody>
      </p:sp>
      <p:sp>
        <p:nvSpPr>
          <p:cNvPr id="19" name="Down Arrow 18">
            <a:hlinkClick r:id="rId5" action="ppaction://hlinksldjump"/>
          </p:cNvPr>
          <p:cNvSpPr/>
          <p:nvPr/>
        </p:nvSpPr>
        <p:spPr>
          <a:xfrm rot="5400000">
            <a:off x="1205627" y="5617922"/>
            <a:ext cx="908140" cy="13841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a:solidFill>
                <a:prstClr val="white"/>
              </a:solidFill>
            </a:endParaRPr>
          </a:p>
        </p:txBody>
      </p:sp>
    </p:spTree>
    <p:extLst>
      <p:ext uri="{BB962C8B-B14F-4D97-AF65-F5344CB8AC3E}">
        <p14:creationId xmlns:p14="http://schemas.microsoft.com/office/powerpoint/2010/main" val="121155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47537" y="637673"/>
            <a:ext cx="9276348" cy="4093428"/>
          </a:xfrm>
          <a:prstGeom prst="rect">
            <a:avLst/>
          </a:prstGeom>
          <a:noFill/>
        </p:spPr>
        <p:txBody>
          <a:bodyPr wrap="square" rtlCol="1">
            <a:spAutoFit/>
          </a:bodyPr>
          <a:lstStyle/>
          <a:p>
            <a:r>
              <a:rPr lang="ar-KW" sz="4400" b="1" dirty="0" smtClean="0">
                <a:solidFill>
                  <a:srgbClr val="F73974"/>
                </a:solidFill>
              </a:rPr>
              <a:t>السؤال الثالث :</a:t>
            </a:r>
          </a:p>
          <a:p>
            <a:endParaRPr lang="ar-KW" sz="3600" dirty="0"/>
          </a:p>
          <a:p>
            <a:r>
              <a:rPr lang="ar-KW" sz="3600" dirty="0"/>
              <a:t/>
            </a:r>
            <a:br>
              <a:rPr lang="ar-KW" sz="3600" dirty="0"/>
            </a:br>
            <a:r>
              <a:rPr lang="ar-KW" sz="3600" dirty="0" smtClean="0"/>
              <a:t>* منح </a:t>
            </a:r>
            <a:r>
              <a:rPr lang="ar-KW" sz="3600" dirty="0"/>
              <a:t>الله رسوله محمداً نسباً شريفاً مباركاً يتصل بإسماعيل بن إبراهيم عليهما السلام </a:t>
            </a:r>
            <a:endParaRPr lang="ar-KW" sz="3600" dirty="0" smtClean="0"/>
          </a:p>
          <a:p>
            <a:endParaRPr lang="ar-KW" sz="3600" dirty="0"/>
          </a:p>
          <a:p>
            <a:r>
              <a:rPr lang="ar-KW" sz="3600" dirty="0" smtClean="0"/>
              <a:t>( </a:t>
            </a:r>
            <a:r>
              <a:rPr lang="ar-KW" sz="3600" dirty="0" smtClean="0">
                <a:hlinkClick r:id="rId3" action="ppaction://hlinksldjump"/>
              </a:rPr>
              <a:t>صح</a:t>
            </a:r>
            <a:r>
              <a:rPr lang="ar-KW" sz="3600" dirty="0" smtClean="0"/>
              <a:t> )  ( </a:t>
            </a:r>
            <a:r>
              <a:rPr lang="ar-KW" sz="3600" dirty="0" smtClean="0">
                <a:hlinkClick r:id="rId4" action="ppaction://hlinksldjump"/>
              </a:rPr>
              <a:t>خطأ</a:t>
            </a:r>
            <a:r>
              <a:rPr lang="ar-KW" sz="3600" dirty="0" smtClean="0"/>
              <a:t> )</a:t>
            </a:r>
            <a:endParaRPr lang="ar-KW" sz="3600" dirty="0"/>
          </a:p>
        </p:txBody>
      </p:sp>
      <p:sp>
        <p:nvSpPr>
          <p:cNvPr id="3" name="Down Arrow 2">
            <a:hlinkClick r:id="rId5" action="ppaction://hlinksldjump"/>
          </p:cNvPr>
          <p:cNvSpPr/>
          <p:nvPr/>
        </p:nvSpPr>
        <p:spPr>
          <a:xfrm rot="5400000">
            <a:off x="1045172" y="5419745"/>
            <a:ext cx="744307" cy="1113893"/>
          </a:xfrm>
          <a:prstGeom prst="downArrow">
            <a:avLst/>
          </a:prstGeom>
          <a:solidFill>
            <a:srgbClr val="F73974"/>
          </a:solidFill>
          <a:ln>
            <a:solidFill>
              <a:srgbClr val="DE52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052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1" cy="68579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339" y="2261938"/>
            <a:ext cx="3898232" cy="30560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5397" y="366210"/>
            <a:ext cx="1181100" cy="10001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5958" y="5204408"/>
            <a:ext cx="1133475" cy="10287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736" y="635168"/>
            <a:ext cx="990600" cy="895350"/>
          </a:xfrm>
          <a:prstGeom prst="rect">
            <a:avLst/>
          </a:prstGeom>
        </p:spPr>
      </p:pic>
      <p:sp>
        <p:nvSpPr>
          <p:cNvPr id="9" name="Down Arrow 8">
            <a:hlinkClick r:id="rId7" action="ppaction://hlinksldjump"/>
          </p:cNvPr>
          <p:cNvSpPr/>
          <p:nvPr/>
        </p:nvSpPr>
        <p:spPr>
          <a:xfrm rot="5400000">
            <a:off x="437146" y="5563625"/>
            <a:ext cx="675412" cy="985679"/>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81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ounded Rectangle 7"/>
          <p:cNvSpPr/>
          <p:nvPr/>
        </p:nvSpPr>
        <p:spPr>
          <a:xfrm>
            <a:off x="3938118" y="3400815"/>
            <a:ext cx="4920915"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KW" sz="4400" dirty="0" smtClean="0">
                <a:solidFill>
                  <a:prstClr val="white"/>
                </a:solidFill>
              </a:rPr>
              <a:t>حاول مرة اخرى </a:t>
            </a:r>
            <a:r>
              <a:rPr lang="ar-KW" sz="4400" dirty="0" smtClean="0">
                <a:solidFill>
                  <a:prstClr val="white"/>
                </a:solidFill>
                <a:sym typeface="Wingdings" panose="05000000000000000000" pitchFamily="2" charset="2"/>
              </a:rPr>
              <a:t></a:t>
            </a:r>
            <a:endParaRPr lang="ar-KW" sz="4400" dirty="0">
              <a:solidFill>
                <a:prstClr val="white"/>
              </a:solidFill>
            </a:endParaRPr>
          </a:p>
        </p:txBody>
      </p:sp>
      <p:sp>
        <p:nvSpPr>
          <p:cNvPr id="10" name="TextBox 9"/>
          <p:cNvSpPr txBox="1"/>
          <p:nvPr/>
        </p:nvSpPr>
        <p:spPr>
          <a:xfrm>
            <a:off x="107625" y="167148"/>
            <a:ext cx="1552073" cy="1569660"/>
          </a:xfrm>
          <a:prstGeom prst="rect">
            <a:avLst/>
          </a:prstGeom>
          <a:noFill/>
        </p:spPr>
        <p:txBody>
          <a:bodyPr wrap="square" rtlCol="1">
            <a:spAutoFit/>
          </a:bodyPr>
          <a:lstStyle/>
          <a:p>
            <a:r>
              <a:rPr lang="ar-KW" sz="9600" dirty="0" smtClean="0">
                <a:solidFill>
                  <a:srgbClr val="FF0000"/>
                </a:solidFill>
                <a:sym typeface="Wingdings" panose="05000000000000000000" pitchFamily="2" charset="2"/>
              </a:rPr>
              <a:t></a:t>
            </a:r>
            <a:endParaRPr lang="ar-KW" sz="9600" dirty="0">
              <a:solidFill>
                <a:srgbClr val="FF0000"/>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58" y="3428999"/>
            <a:ext cx="3018773" cy="253338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4520" y="4033381"/>
            <a:ext cx="2693095" cy="2730673"/>
          </a:xfrm>
          <a:prstGeom prst="rect">
            <a:avLst/>
          </a:prstGeom>
        </p:spPr>
      </p:pic>
      <p:sp>
        <p:nvSpPr>
          <p:cNvPr id="18" name="Rectangle 17"/>
          <p:cNvSpPr/>
          <p:nvPr/>
        </p:nvSpPr>
        <p:spPr>
          <a:xfrm>
            <a:off x="10544809" y="167148"/>
            <a:ext cx="1223412" cy="1569660"/>
          </a:xfrm>
          <a:prstGeom prst="rect">
            <a:avLst/>
          </a:prstGeom>
        </p:spPr>
        <p:txBody>
          <a:bodyPr wrap="none">
            <a:spAutoFit/>
          </a:bodyPr>
          <a:lstStyle/>
          <a:p>
            <a:r>
              <a:rPr lang="ar-KW" sz="9600" dirty="0">
                <a:solidFill>
                  <a:srgbClr val="FF0000"/>
                </a:solidFill>
                <a:sym typeface="Wingdings" panose="05000000000000000000" pitchFamily="2" charset="2"/>
              </a:rPr>
              <a:t></a:t>
            </a:r>
            <a:endParaRPr lang="ar-KW" sz="9600" dirty="0">
              <a:solidFill>
                <a:srgbClr val="FF0000"/>
              </a:solidFill>
            </a:endParaRPr>
          </a:p>
        </p:txBody>
      </p:sp>
      <p:sp>
        <p:nvSpPr>
          <p:cNvPr id="11" name="Down Arrow 10">
            <a:hlinkClick r:id="rId5" action="ppaction://hlinksldjump"/>
          </p:cNvPr>
          <p:cNvSpPr/>
          <p:nvPr/>
        </p:nvSpPr>
        <p:spPr>
          <a:xfrm rot="5400000">
            <a:off x="1205627" y="5617922"/>
            <a:ext cx="908140" cy="13841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a:solidFill>
                <a:prstClr val="white"/>
              </a:solidFill>
            </a:endParaRPr>
          </a:p>
        </p:txBody>
      </p:sp>
    </p:spTree>
    <p:extLst>
      <p:ext uri="{BB962C8B-B14F-4D97-AF65-F5344CB8AC3E}">
        <p14:creationId xmlns:p14="http://schemas.microsoft.com/office/powerpoint/2010/main" val="283966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306782" y="665018"/>
            <a:ext cx="6286500" cy="646331"/>
          </a:xfrm>
          <a:prstGeom prst="rect">
            <a:avLst/>
          </a:prstGeom>
          <a:noFill/>
        </p:spPr>
        <p:txBody>
          <a:bodyPr wrap="square" rtlCol="0">
            <a:spAutoFit/>
          </a:bodyPr>
          <a:lstStyle/>
          <a:p>
            <a:r>
              <a:rPr lang="ar-KW" sz="3600" b="1" dirty="0"/>
              <a:t>أولاً: الأهداف المعرفية</a:t>
            </a:r>
            <a:endParaRPr lang="en-US" sz="3600" b="1" dirty="0"/>
          </a:p>
        </p:txBody>
      </p:sp>
      <p:sp>
        <p:nvSpPr>
          <p:cNvPr id="5" name="TextBox 4"/>
          <p:cNvSpPr txBox="1"/>
          <p:nvPr/>
        </p:nvSpPr>
        <p:spPr>
          <a:xfrm>
            <a:off x="1714501" y="2078182"/>
            <a:ext cx="7034645" cy="3108543"/>
          </a:xfrm>
          <a:prstGeom prst="rect">
            <a:avLst/>
          </a:prstGeom>
          <a:noFill/>
        </p:spPr>
        <p:txBody>
          <a:bodyPr wrap="square" rtlCol="0">
            <a:spAutoFit/>
          </a:bodyPr>
          <a:lstStyle/>
          <a:p>
            <a:r>
              <a:rPr lang="ar-KW" sz="2800" dirty="0" smtClean="0">
                <a:solidFill>
                  <a:srgbClr val="CC00FF"/>
                </a:solidFill>
              </a:rPr>
              <a:t>* يعرض </a:t>
            </a:r>
            <a:r>
              <a:rPr lang="ar-KW" sz="2800" dirty="0">
                <a:solidFill>
                  <a:srgbClr val="CC00FF"/>
                </a:solidFill>
              </a:rPr>
              <a:t>نسب النبي صلى الله عليه و سلم و قصة مولده.</a:t>
            </a:r>
          </a:p>
          <a:p>
            <a:r>
              <a:rPr lang="ar-KW" sz="2800" dirty="0" smtClean="0">
                <a:solidFill>
                  <a:srgbClr val="CC00FF"/>
                </a:solidFill>
              </a:rPr>
              <a:t>* يعلل </a:t>
            </a:r>
            <a:r>
              <a:rPr lang="ar-KW" sz="2800" dirty="0">
                <a:solidFill>
                  <a:srgbClr val="CC00FF"/>
                </a:solidFill>
              </a:rPr>
              <a:t>إرضاع أهل مكة لأبنائهم في البادية و عزوف المرضعات عن المولود محمد بن عبد الله.</a:t>
            </a:r>
          </a:p>
          <a:p>
            <a:r>
              <a:rPr lang="ar-KW" sz="2800" dirty="0" smtClean="0">
                <a:solidFill>
                  <a:srgbClr val="CC00FF"/>
                </a:solidFill>
              </a:rPr>
              <a:t>* يذكر </a:t>
            </a:r>
            <a:r>
              <a:rPr lang="ar-KW" sz="2800" dirty="0">
                <a:solidFill>
                  <a:srgbClr val="CC00FF"/>
                </a:solidFill>
              </a:rPr>
              <a:t>صوراً و مواقف من حياة النبي صلى الله عليه و سلم في صباه و شبابه قبل البعثة.</a:t>
            </a:r>
          </a:p>
          <a:p>
            <a:r>
              <a:rPr lang="ar-KW" sz="2800" dirty="0" smtClean="0">
                <a:solidFill>
                  <a:srgbClr val="CC00FF"/>
                </a:solidFill>
              </a:rPr>
              <a:t>* يحلل </a:t>
            </a:r>
            <a:r>
              <a:rPr lang="ar-KW" sz="2800" dirty="0">
                <a:solidFill>
                  <a:srgbClr val="CC00FF"/>
                </a:solidFill>
              </a:rPr>
              <a:t>قصة تجارة الرسول صلى الله عليه و سلم في مال خديجة رضي الله عنها و زواجه منها.</a:t>
            </a:r>
          </a:p>
        </p:txBody>
      </p:sp>
      <p:sp>
        <p:nvSpPr>
          <p:cNvPr id="3" name="Down Arrow 2">
            <a:hlinkClick r:id="rId3" action="ppaction://hlinksldjump"/>
          </p:cNvPr>
          <p:cNvSpPr/>
          <p:nvPr/>
        </p:nvSpPr>
        <p:spPr>
          <a:xfrm rot="5400000">
            <a:off x="1589809" y="5205412"/>
            <a:ext cx="879487" cy="1496291"/>
          </a:xfrm>
          <a:prstGeom prst="downArrow">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7373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3601818" y="1410430"/>
            <a:ext cx="7327231" cy="3724096"/>
          </a:xfrm>
          <a:prstGeom prst="rect">
            <a:avLst/>
          </a:prstGeom>
          <a:noFill/>
        </p:spPr>
        <p:txBody>
          <a:bodyPr wrap="square" rtlCol="1">
            <a:spAutoFit/>
          </a:bodyPr>
          <a:lstStyle/>
          <a:p>
            <a:r>
              <a:rPr lang="ar-KW" sz="4800" dirty="0" smtClean="0"/>
              <a:t>ثانياً: الأهداف الوجدانية</a:t>
            </a:r>
            <a:endParaRPr lang="ar-KW" sz="4800" dirty="0"/>
          </a:p>
          <a:p>
            <a:endParaRPr lang="ar-KW" sz="4800" dirty="0" smtClean="0"/>
          </a:p>
          <a:p>
            <a:pPr marL="342900" indent="-342900">
              <a:buFont typeface="Arial" panose="020B0604020202020204" pitchFamily="34" charset="0"/>
              <a:buChar char="•"/>
            </a:pPr>
            <a:r>
              <a:rPr lang="ar-KW" sz="2000" dirty="0" smtClean="0"/>
              <a:t>يعطي قيمة للعام ااذي ولد فيه الرسول صلى الله عليه و سلم.</a:t>
            </a:r>
          </a:p>
          <a:p>
            <a:pPr marL="342900" indent="-342900">
              <a:buFont typeface="Arial" panose="020B0604020202020204" pitchFamily="34" charset="0"/>
              <a:buChar char="•"/>
            </a:pPr>
            <a:r>
              <a:rPr lang="ar-KW" sz="2000" dirty="0" smtClean="0"/>
              <a:t>يبرز البركات التي حلت على مرضعة رسول الله صلى الله عليه وسلم بعدما تسلمته من أمه.</a:t>
            </a:r>
          </a:p>
          <a:p>
            <a:pPr marL="342900" indent="-342900">
              <a:buFont typeface="Arial" panose="020B0604020202020204" pitchFamily="34" charset="0"/>
              <a:buChar char="•"/>
            </a:pPr>
            <a:r>
              <a:rPr lang="ar-KW" sz="2000" dirty="0" smtClean="0"/>
              <a:t>يؤكد قيمة اشتغال رسول الله صلى الله عليه و سلم في صباه بالرعي و في شبابه بالتجارة.</a:t>
            </a:r>
          </a:p>
          <a:p>
            <a:pPr marL="342900" indent="-342900">
              <a:buFont typeface="Arial" panose="020B0604020202020204" pitchFamily="34" charset="0"/>
              <a:buChar char="•"/>
            </a:pPr>
            <a:r>
              <a:rPr lang="ar-KW" sz="2000" dirty="0" smtClean="0"/>
              <a:t>يقدر طلب السيدة خديجة الزواج من الرسول صلى الله عليه و سلم تقديراً بالغاً.</a:t>
            </a:r>
          </a:p>
          <a:p>
            <a:endParaRPr lang="ar-KW" sz="2000" dirty="0" smtClean="0"/>
          </a:p>
        </p:txBody>
      </p:sp>
      <p:pic>
        <p:nvPicPr>
          <p:cNvPr id="6" name="Picture 5"/>
          <p:cNvPicPr>
            <a:picLocks noChangeAspect="1"/>
          </p:cNvPicPr>
          <p:nvPr/>
        </p:nvPicPr>
        <p:blipFill>
          <a:blip r:embed="rId3"/>
          <a:stretch>
            <a:fillRect/>
          </a:stretch>
        </p:blipFill>
        <p:spPr>
          <a:xfrm>
            <a:off x="1013735" y="2136977"/>
            <a:ext cx="1902117" cy="1981372"/>
          </a:xfrm>
          <a:prstGeom prst="rect">
            <a:avLst/>
          </a:prstGeom>
        </p:spPr>
      </p:pic>
      <p:sp>
        <p:nvSpPr>
          <p:cNvPr id="3" name="Down Arrow 2">
            <a:hlinkClick r:id="rId4" action="ppaction://hlinksldjump"/>
          </p:cNvPr>
          <p:cNvSpPr/>
          <p:nvPr/>
        </p:nvSpPr>
        <p:spPr>
          <a:xfrm rot="5400000">
            <a:off x="1320624" y="5097095"/>
            <a:ext cx="851342" cy="146512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57733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69544" y="663223"/>
            <a:ext cx="9755187" cy="1938889"/>
          </a:xfrm>
        </p:spPr>
        <p:txBody>
          <a:bodyPr/>
          <a:lstStyle/>
          <a:p>
            <a:r>
              <a:rPr lang="ar-KW" sz="4800" dirty="0">
                <a:solidFill>
                  <a:prstClr val="black"/>
                </a:solidFill>
              </a:rPr>
              <a:t>ثالثاً: الأهداف </a:t>
            </a:r>
            <a:r>
              <a:rPr lang="ar-KW" sz="4800" dirty="0" smtClean="0">
                <a:solidFill>
                  <a:prstClr val="black"/>
                </a:solidFill>
              </a:rPr>
              <a:t>المهارية</a:t>
            </a:r>
            <a:br>
              <a:rPr lang="ar-KW" sz="4800" dirty="0" smtClean="0">
                <a:solidFill>
                  <a:prstClr val="black"/>
                </a:solidFill>
              </a:rPr>
            </a:br>
            <a:endParaRPr lang="ar-KW" dirty="0"/>
          </a:p>
        </p:txBody>
      </p:sp>
      <p:sp>
        <p:nvSpPr>
          <p:cNvPr id="3" name="Subtitle 2"/>
          <p:cNvSpPr>
            <a:spLocks noGrp="1"/>
          </p:cNvSpPr>
          <p:nvPr>
            <p:ph type="subTitle" idx="1"/>
          </p:nvPr>
        </p:nvSpPr>
        <p:spPr>
          <a:xfrm rot="21420000">
            <a:off x="946773" y="2119359"/>
            <a:ext cx="9755187" cy="1937133"/>
          </a:xfrm>
        </p:spPr>
        <p:txBody>
          <a:bodyPr/>
          <a:lstStyle/>
          <a:p>
            <a:pPr marL="342900" lvl="0" indent="-342900" algn="r">
              <a:buFont typeface="Arial" panose="020B0604020202020204" pitchFamily="34" charset="0"/>
              <a:buChar char="•"/>
            </a:pPr>
            <a:r>
              <a:rPr lang="ar-KW" sz="2000" dirty="0">
                <a:solidFill>
                  <a:prstClr val="black"/>
                </a:solidFill>
              </a:rPr>
              <a:t>يتحدث عن مولد رسول الله صلى الله عليه و سلم ورضاعته و يتمه بطلاقه ولغة سليمة.</a:t>
            </a:r>
          </a:p>
          <a:p>
            <a:pPr marL="342900" lvl="0" indent="-342900" algn="r">
              <a:buFont typeface="Arial" panose="020B0604020202020204" pitchFamily="34" charset="0"/>
              <a:buChar char="•"/>
            </a:pPr>
            <a:r>
              <a:rPr lang="ar-KW" sz="2000" dirty="0">
                <a:solidFill>
                  <a:prstClr val="black"/>
                </a:solidFill>
              </a:rPr>
              <a:t>يلاحظ بدقة عناية الله و رعايته لنبيه في جميع مراحل حياته.</a:t>
            </a:r>
          </a:p>
          <a:p>
            <a:pPr marL="342900" lvl="0" indent="-342900" algn="r">
              <a:buFont typeface="Arial" panose="020B0604020202020204" pitchFamily="34" charset="0"/>
              <a:buChar char="•"/>
            </a:pPr>
            <a:r>
              <a:rPr lang="ar-KW" sz="2000" dirty="0">
                <a:solidFill>
                  <a:prstClr val="black"/>
                </a:solidFill>
              </a:rPr>
              <a:t>يتدرب على الأعمال التي تكسبه الخبرة في الفيادة و حسن التصرف.</a:t>
            </a:r>
          </a:p>
          <a:p>
            <a:endParaRPr lang="ar-KW" dirty="0"/>
          </a:p>
        </p:txBody>
      </p:sp>
      <p:sp>
        <p:nvSpPr>
          <p:cNvPr id="4" name="Down Arrow 3">
            <a:hlinkClick r:id="rId2" action="ppaction://hlinksldjump"/>
          </p:cNvPr>
          <p:cNvSpPr/>
          <p:nvPr/>
        </p:nvSpPr>
        <p:spPr>
          <a:xfrm rot="5238261">
            <a:off x="1329862" y="3376116"/>
            <a:ext cx="1005870" cy="15941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a:p>
        </p:txBody>
      </p:sp>
    </p:spTree>
    <p:extLst>
      <p:ext uri="{BB962C8B-B14F-4D97-AF65-F5344CB8AC3E}">
        <p14:creationId xmlns:p14="http://schemas.microsoft.com/office/powerpoint/2010/main" val="230936132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743724038"/>
              </p:ext>
            </p:extLst>
          </p:nvPr>
        </p:nvGraphicFramePr>
        <p:xfrm>
          <a:off x="733136" y="750838"/>
          <a:ext cx="1099819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231" y="187034"/>
            <a:ext cx="1790700" cy="1468149"/>
          </a:xfrm>
          <a:prstGeom prst="rect">
            <a:avLst/>
          </a:prstGeom>
        </p:spPr>
      </p:pic>
      <p:pic>
        <p:nvPicPr>
          <p:cNvPr id="5" name="Picture 4"/>
          <p:cNvPicPr>
            <a:picLocks noChangeAspect="1"/>
          </p:cNvPicPr>
          <p:nvPr/>
        </p:nvPicPr>
        <p:blipFill>
          <a:blip r:embed="rId8"/>
          <a:stretch>
            <a:fillRect/>
          </a:stretch>
        </p:blipFill>
        <p:spPr>
          <a:xfrm>
            <a:off x="10093088" y="5188186"/>
            <a:ext cx="1792379" cy="1469263"/>
          </a:xfrm>
          <a:prstGeom prst="rect">
            <a:avLst/>
          </a:prstGeom>
        </p:spPr>
      </p:pic>
      <p:sp>
        <p:nvSpPr>
          <p:cNvPr id="2" name="Down Arrow 1">
            <a:hlinkClick r:id="rId9" action="ppaction://hlinksldjump"/>
          </p:cNvPr>
          <p:cNvSpPr/>
          <p:nvPr/>
        </p:nvSpPr>
        <p:spPr>
          <a:xfrm rot="5400000">
            <a:off x="675408" y="5621483"/>
            <a:ext cx="663286" cy="966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538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963881" y="997527"/>
            <a:ext cx="9154391" cy="523220"/>
          </a:xfrm>
          <a:prstGeom prst="rect">
            <a:avLst/>
          </a:prstGeom>
          <a:noFill/>
        </p:spPr>
        <p:txBody>
          <a:bodyPr wrap="square" rtlCol="0">
            <a:spAutoFit/>
          </a:bodyPr>
          <a:lstStyle/>
          <a:p>
            <a:endParaRPr lang="en-US" sz="2800" b="1" dirty="0"/>
          </a:p>
        </p:txBody>
      </p:sp>
      <p:sp>
        <p:nvSpPr>
          <p:cNvPr id="4" name="Rounded Rectangle 3"/>
          <p:cNvSpPr/>
          <p:nvPr/>
        </p:nvSpPr>
        <p:spPr>
          <a:xfrm>
            <a:off x="658092" y="240828"/>
            <a:ext cx="4973782" cy="39277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sz="2400" b="1" dirty="0">
                <a:solidFill>
                  <a:schemeClr val="accent4">
                    <a:lumMod val="75000"/>
                  </a:schemeClr>
                </a:solidFill>
              </a:rPr>
              <a:t>أولاً: نسب الرسول صلى الله عليه و سلم</a:t>
            </a:r>
            <a:br>
              <a:rPr lang="ar-KW" sz="2400" b="1" dirty="0">
                <a:solidFill>
                  <a:schemeClr val="accent4">
                    <a:lumMod val="75000"/>
                  </a:schemeClr>
                </a:solidFill>
              </a:rPr>
            </a:br>
            <a:r>
              <a:rPr lang="ar-KW" dirty="0">
                <a:solidFill>
                  <a:schemeClr val="accent4">
                    <a:lumMod val="75000"/>
                  </a:schemeClr>
                </a:solidFill>
              </a:rPr>
              <a:t/>
            </a:r>
            <a:br>
              <a:rPr lang="ar-KW" dirty="0">
                <a:solidFill>
                  <a:schemeClr val="accent4">
                    <a:lumMod val="75000"/>
                  </a:schemeClr>
                </a:solidFill>
              </a:rPr>
            </a:br>
            <a:r>
              <a:rPr lang="ar-KW" dirty="0">
                <a:solidFill>
                  <a:schemeClr val="accent4">
                    <a:lumMod val="75000"/>
                  </a:schemeClr>
                </a:solidFill>
              </a:rPr>
              <a:t/>
            </a:r>
            <a:br>
              <a:rPr lang="ar-KW" dirty="0">
                <a:solidFill>
                  <a:schemeClr val="accent4">
                    <a:lumMod val="75000"/>
                  </a:schemeClr>
                </a:solidFill>
              </a:rPr>
            </a:br>
            <a:r>
              <a:rPr lang="ar-KW" dirty="0">
                <a:solidFill>
                  <a:schemeClr val="accent4">
                    <a:lumMod val="75000"/>
                  </a:schemeClr>
                </a:solidFill>
              </a:rPr>
              <a:t>منح الله رسوله محمداً نسباً شريفاً مباركاً يتصل بإسماعيل بن إبراهيم عليهما السلام – قال صلى الله عليه وسلم (إن الله اصطفى كنانة من ولد إسماعيل واصطفى قريشاً من كنانة واصطفى من قريش بني هاشم واصطفاني من بني هاشم )</a:t>
            </a:r>
            <a:br>
              <a:rPr lang="ar-KW" dirty="0">
                <a:solidFill>
                  <a:schemeClr val="accent4">
                    <a:lumMod val="75000"/>
                  </a:schemeClr>
                </a:solidFill>
              </a:rPr>
            </a:br>
            <a:r>
              <a:rPr lang="ar-KW" dirty="0">
                <a:solidFill>
                  <a:schemeClr val="accent4">
                    <a:lumMod val="75000"/>
                  </a:schemeClr>
                </a:solidFill>
              </a:rPr>
              <a:t>لقد كان نسبه موسوماً بالشرف و الكرامة و الطهر و العفاف صانه ربه من المفاسد و حماه من الشرور والآثام </a:t>
            </a:r>
          </a:p>
        </p:txBody>
      </p:sp>
      <p:sp>
        <p:nvSpPr>
          <p:cNvPr id="5" name="Oval 4">
            <a:hlinkClick r:id="rId3" action="ppaction://hlinksldjump"/>
          </p:cNvPr>
          <p:cNvSpPr/>
          <p:nvPr/>
        </p:nvSpPr>
        <p:spPr>
          <a:xfrm>
            <a:off x="4662055" y="4168591"/>
            <a:ext cx="2019300" cy="11604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a:solidFill>
                  <a:schemeClr val="accent4">
                    <a:lumMod val="75000"/>
                  </a:schemeClr>
                </a:solidFill>
              </a:rPr>
              <a:t>جده صلى الله عليه وسلم</a:t>
            </a:r>
          </a:p>
        </p:txBody>
      </p:sp>
      <p:sp>
        <p:nvSpPr>
          <p:cNvPr id="6" name="Oval 5">
            <a:hlinkClick r:id="rId4" action="ppaction://hlinksldjump"/>
          </p:cNvPr>
          <p:cNvSpPr/>
          <p:nvPr/>
        </p:nvSpPr>
        <p:spPr>
          <a:xfrm>
            <a:off x="2493818" y="4205273"/>
            <a:ext cx="2026227" cy="11237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a:solidFill>
                  <a:schemeClr val="accent4">
                    <a:lumMod val="75000"/>
                  </a:schemeClr>
                </a:solidFill>
              </a:rPr>
              <a:t>والده صلى الله عليه وسلم</a:t>
            </a:r>
          </a:p>
        </p:txBody>
      </p:sp>
      <p:sp>
        <p:nvSpPr>
          <p:cNvPr id="7" name="Oval 6">
            <a:hlinkClick r:id="rId5" action="ppaction://hlinksldjump"/>
          </p:cNvPr>
          <p:cNvSpPr/>
          <p:nvPr/>
        </p:nvSpPr>
        <p:spPr>
          <a:xfrm>
            <a:off x="159328" y="4205273"/>
            <a:ext cx="2171700" cy="11845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dirty="0">
                <a:solidFill>
                  <a:schemeClr val="accent4">
                    <a:lumMod val="75000"/>
                  </a:schemeClr>
                </a:solidFill>
              </a:rPr>
              <a:t>أمه صلى الله عليه وسلم</a:t>
            </a:r>
          </a:p>
        </p:txBody>
      </p:sp>
      <p:sp>
        <p:nvSpPr>
          <p:cNvPr id="9" name="Down Arrow 8">
            <a:hlinkClick r:id="rId6" action="ppaction://hlinksldjump"/>
          </p:cNvPr>
          <p:cNvSpPr/>
          <p:nvPr/>
        </p:nvSpPr>
        <p:spPr>
          <a:xfrm rot="5400000">
            <a:off x="865909" y="5536832"/>
            <a:ext cx="758537" cy="1174172"/>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1148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805545" y="1672936"/>
            <a:ext cx="7356764" cy="2554545"/>
          </a:xfrm>
          <a:prstGeom prst="rect">
            <a:avLst/>
          </a:prstGeom>
          <a:noFill/>
        </p:spPr>
        <p:txBody>
          <a:bodyPr wrap="square" rtlCol="0">
            <a:spAutoFit/>
          </a:bodyPr>
          <a:lstStyle/>
          <a:p>
            <a:r>
              <a:rPr lang="ar-KW" sz="3200" dirty="0"/>
              <a:t/>
            </a:r>
            <a:br>
              <a:rPr lang="ar-KW" sz="3200" dirty="0"/>
            </a:br>
            <a:r>
              <a:rPr lang="ar-KW" sz="3200" dirty="0"/>
              <a:t>أوتي رسول الله صلى الله عليه وسلم نسباً ماجداً فجده عبدالمطلب سيد مكة , أعطته رئاسته لقومه عزة في نفسه وقوة في خلقه فكان أبا لشبابها و أخاً لكهولها فاتصف بالسماحة و المروءة والشهامة.</a:t>
            </a:r>
            <a:endParaRPr lang="en-US" sz="3200" dirty="0"/>
          </a:p>
        </p:txBody>
      </p:sp>
      <p:sp>
        <p:nvSpPr>
          <p:cNvPr id="4" name="Down Arrow 3">
            <a:hlinkClick r:id="rId3" action="ppaction://hlinksldjump"/>
          </p:cNvPr>
          <p:cNvSpPr/>
          <p:nvPr/>
        </p:nvSpPr>
        <p:spPr>
          <a:xfrm rot="5400000">
            <a:off x="878030" y="5564334"/>
            <a:ext cx="758539" cy="122612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298911"/>
      </p:ext>
    </p:extLst>
  </p:cSld>
  <p:clrMapOvr>
    <a:masterClrMapping/>
  </p:clrMapOvr>
  <p:transition spd="slow">
    <p:wipe dir="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13.jpeg"/></Relationships>
</file>

<file path=ppt/theme/_rels/theme8.xml.rels><?xml version="1.0" encoding="UTF-8" standalone="yes"?>
<Relationships xmlns="http://schemas.openxmlformats.org/package/2006/relationships"><Relationship Id="rId1" Type="http://schemas.openxmlformats.org/officeDocument/2006/relationships/image" Target="../media/image17.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1_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6.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8.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9.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otalTime>746</TotalTime>
  <Words>1909</Words>
  <Application>Microsoft Office PowerPoint</Application>
  <PresentationFormat>Widescreen</PresentationFormat>
  <Paragraphs>154</Paragraphs>
  <Slides>38</Slides>
  <Notes>0</Notes>
  <HiddenSlides>0</HiddenSlides>
  <MMClips>0</MMClips>
  <ScaleCrop>false</ScaleCrop>
  <HeadingPairs>
    <vt:vector size="6" baseType="variant">
      <vt:variant>
        <vt:lpstr>Fonts Used</vt:lpstr>
      </vt:variant>
      <vt:variant>
        <vt:i4>14</vt:i4>
      </vt:variant>
      <vt:variant>
        <vt:lpstr>Theme</vt:lpstr>
      </vt:variant>
      <vt:variant>
        <vt:i4>11</vt:i4>
      </vt:variant>
      <vt:variant>
        <vt:lpstr>Slide Titles</vt:lpstr>
      </vt:variant>
      <vt:variant>
        <vt:i4>38</vt:i4>
      </vt:variant>
    </vt:vector>
  </HeadingPairs>
  <TitlesOfParts>
    <vt:vector size="63" baseType="lpstr">
      <vt:lpstr>Arial</vt:lpstr>
      <vt:lpstr>Calibri</vt:lpstr>
      <vt:lpstr>Calibri Light</vt:lpstr>
      <vt:lpstr>Century Gothic</vt:lpstr>
      <vt:lpstr>Garamond</vt:lpstr>
      <vt:lpstr>Impact</vt:lpstr>
      <vt:lpstr>Rockwell</vt:lpstr>
      <vt:lpstr>Rockwell Condensed</vt:lpstr>
      <vt:lpstr>Tahoma</vt:lpstr>
      <vt:lpstr>Times New Roman</vt:lpstr>
      <vt:lpstr>Trebuchet MS</vt:lpstr>
      <vt:lpstr>Tw Cen MT</vt:lpstr>
      <vt:lpstr>Wingdings</vt:lpstr>
      <vt:lpstr>Wingdings 3</vt:lpstr>
      <vt:lpstr>Office Theme</vt:lpstr>
      <vt:lpstr>Main Event</vt:lpstr>
      <vt:lpstr>Ion</vt:lpstr>
      <vt:lpstr>1_Ion Boardroom</vt:lpstr>
      <vt:lpstr>1_Ion</vt:lpstr>
      <vt:lpstr>Facet</vt:lpstr>
      <vt:lpstr>Wood Type</vt:lpstr>
      <vt:lpstr>Circuit</vt:lpstr>
      <vt:lpstr>1_Main Event</vt:lpstr>
      <vt:lpstr>1_Office Theme</vt:lpstr>
      <vt:lpstr>2_Office Theme</vt:lpstr>
      <vt:lpstr>PowerPoint Presentation</vt:lpstr>
      <vt:lpstr>PowerPoint Presentation</vt:lpstr>
      <vt:lpstr>PowerPoint Presentation</vt:lpstr>
      <vt:lpstr>PowerPoint Presentation</vt:lpstr>
      <vt:lpstr>PowerPoint Presentation</vt:lpstr>
      <vt:lpstr>ثالثاً: الأهداف المهارية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حادثة شق الصدر وعودته صلى الله عليه وسلم إلى مكه           </vt:lpstr>
      <vt:lpstr>PowerPoint Presentation</vt:lpstr>
      <vt:lpstr>وفاة أمه صلى الله عليه وسلم وكفالة جده ثم عمه   </vt:lpstr>
      <vt:lpstr>PowerPoint Presentation</vt:lpstr>
      <vt:lpstr>رعاية جده له صلى الله عليه وسلم</vt:lpstr>
      <vt:lpstr>PowerPoint Presentation</vt:lpstr>
      <vt:lpstr>كفالة عمه صلى الله عليه وسلم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Aseel Al Khayooty</cp:lastModifiedBy>
  <cp:revision>69</cp:revision>
  <dcterms:created xsi:type="dcterms:W3CDTF">2014-03-31T11:39:33Z</dcterms:created>
  <dcterms:modified xsi:type="dcterms:W3CDTF">2014-04-08T09:36:49Z</dcterms:modified>
</cp:coreProperties>
</file>